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73" r:id="rId9"/>
    <p:sldId id="263" r:id="rId10"/>
    <p:sldId id="264" r:id="rId11"/>
    <p:sldId id="265" r:id="rId12"/>
    <p:sldId id="266" r:id="rId13"/>
    <p:sldId id="267" r:id="rId14"/>
    <p:sldId id="271" r:id="rId15"/>
    <p:sldId id="268" r:id="rId16"/>
    <p:sldId id="269" r:id="rId17"/>
    <p:sldId id="272" r:id="rId18"/>
    <p:sldId id="270" r:id="rId19"/>
  </p:sldIdLst>
  <p:sldSz cx="18288000" cy="10287000"/>
  <p:notesSz cx="6858000" cy="9144000"/>
  <p:embeddedFontLst>
    <p:embeddedFont>
      <p:font typeface="Calibri" panose="020F0502020204030204" pitchFamily="34" charset="0"/>
      <p:regular r:id="rId20"/>
      <p:bold r:id="rId21"/>
      <p:italic r:id="rId22"/>
      <p:boldItalic r:id="rId23"/>
    </p:embeddedFont>
    <p:embeddedFont>
      <p:font typeface="Varela Round" panose="020B0604020202020204" charset="-79"/>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20" d="100"/>
          <a:sy n="20" d="100"/>
        </p:scale>
        <p:origin x="58" y="5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b295bfdf90310ebe" providerId="LiveId" clId="{D5382FBF-77FF-47A8-B2E1-1FC8F440B59A}"/>
    <pc:docChg chg="undo custSel addSld delSld modSld">
      <pc:chgData name="" userId="b295bfdf90310ebe" providerId="LiveId" clId="{D5382FBF-77FF-47A8-B2E1-1FC8F440B59A}" dt="2024-10-18T04:52:16.600" v="627" actId="20577"/>
      <pc:docMkLst>
        <pc:docMk/>
      </pc:docMkLst>
      <pc:sldChg chg="modSp">
        <pc:chgData name="" userId="b295bfdf90310ebe" providerId="LiveId" clId="{D5382FBF-77FF-47A8-B2E1-1FC8F440B59A}" dt="2024-10-18T04:52:16.600" v="627" actId="20577"/>
        <pc:sldMkLst>
          <pc:docMk/>
          <pc:sldMk cId="0" sldId="257"/>
        </pc:sldMkLst>
        <pc:spChg chg="mod">
          <ac:chgData name="" userId="b295bfdf90310ebe" providerId="LiveId" clId="{D5382FBF-77FF-47A8-B2E1-1FC8F440B59A}" dt="2024-10-18T04:52:16.600" v="627" actId="20577"/>
          <ac:spMkLst>
            <pc:docMk/>
            <pc:sldMk cId="0" sldId="257"/>
            <ac:spMk id="35" creationId="{00000000-0000-0000-0000-000000000000}"/>
          </ac:spMkLst>
        </pc:spChg>
      </pc:sldChg>
      <pc:sldChg chg="modSp">
        <pc:chgData name="" userId="b295bfdf90310ebe" providerId="LiveId" clId="{D5382FBF-77FF-47A8-B2E1-1FC8F440B59A}" dt="2024-10-18T04:24:56.946" v="594" actId="20577"/>
        <pc:sldMkLst>
          <pc:docMk/>
          <pc:sldMk cId="0" sldId="260"/>
        </pc:sldMkLst>
        <pc:spChg chg="mod">
          <ac:chgData name="" userId="b295bfdf90310ebe" providerId="LiveId" clId="{D5382FBF-77FF-47A8-B2E1-1FC8F440B59A}" dt="2024-10-18T04:24:56.946" v="594" actId="20577"/>
          <ac:spMkLst>
            <pc:docMk/>
            <pc:sldMk cId="0" sldId="260"/>
            <ac:spMk id="5" creationId="{00000000-0000-0000-0000-000000000000}"/>
          </ac:spMkLst>
        </pc:spChg>
        <pc:grpChg chg="mod">
          <ac:chgData name="" userId="b295bfdf90310ebe" providerId="LiveId" clId="{D5382FBF-77FF-47A8-B2E1-1FC8F440B59A}" dt="2024-10-18T04:24:45.845" v="587" actId="1076"/>
          <ac:grpSpMkLst>
            <pc:docMk/>
            <pc:sldMk cId="0" sldId="260"/>
            <ac:grpSpMk id="2" creationId="{00000000-0000-0000-0000-000000000000}"/>
          </ac:grpSpMkLst>
        </pc:grpChg>
      </pc:sldChg>
      <pc:sldChg chg="add del">
        <pc:chgData name="" userId="b295bfdf90310ebe" providerId="LiveId" clId="{D5382FBF-77FF-47A8-B2E1-1FC8F440B59A}" dt="2024-10-18T02:41:36.574" v="3" actId="2696"/>
        <pc:sldMkLst>
          <pc:docMk/>
          <pc:sldMk cId="0" sldId="267"/>
        </pc:sldMkLst>
      </pc:sldChg>
      <pc:sldChg chg="add del">
        <pc:chgData name="" userId="b295bfdf90310ebe" providerId="LiveId" clId="{D5382FBF-77FF-47A8-B2E1-1FC8F440B59A}" dt="2024-10-18T02:41:21.196" v="1"/>
        <pc:sldMkLst>
          <pc:docMk/>
          <pc:sldMk cId="3156172022" sldId="271"/>
        </pc:sldMkLst>
      </pc:sldChg>
      <pc:sldChg chg="addSp delSp modSp add">
        <pc:chgData name="" userId="b295bfdf90310ebe" providerId="LiveId" clId="{D5382FBF-77FF-47A8-B2E1-1FC8F440B59A}" dt="2024-10-18T03:16:07.615" v="355" actId="20577"/>
        <pc:sldMkLst>
          <pc:docMk/>
          <pc:sldMk cId="3938377467" sldId="271"/>
        </pc:sldMkLst>
        <pc:spChg chg="add mod">
          <ac:chgData name="" userId="b295bfdf90310ebe" providerId="LiveId" clId="{D5382FBF-77FF-47A8-B2E1-1FC8F440B59A}" dt="2024-10-18T03:07:29.865" v="55" actId="1076"/>
          <ac:spMkLst>
            <pc:docMk/>
            <pc:sldMk cId="3938377467" sldId="271"/>
            <ac:spMk id="37" creationId="{2E7DD9EA-892B-4497-B71E-D9B70C97FEA1}"/>
          </ac:spMkLst>
        </pc:spChg>
        <pc:spChg chg="add mod">
          <ac:chgData name="" userId="b295bfdf90310ebe" providerId="LiveId" clId="{D5382FBF-77FF-47A8-B2E1-1FC8F440B59A}" dt="2024-10-18T03:14:16.865" v="217" actId="1076"/>
          <ac:spMkLst>
            <pc:docMk/>
            <pc:sldMk cId="3938377467" sldId="271"/>
            <ac:spMk id="42" creationId="{F88B4D9D-5FD8-4824-AD3E-5883E7C9CC70}"/>
          </ac:spMkLst>
        </pc:spChg>
        <pc:spChg chg="add mod">
          <ac:chgData name="" userId="b295bfdf90310ebe" providerId="LiveId" clId="{D5382FBF-77FF-47A8-B2E1-1FC8F440B59A}" dt="2024-10-18T03:16:07.615" v="355" actId="20577"/>
          <ac:spMkLst>
            <pc:docMk/>
            <pc:sldMk cId="3938377467" sldId="271"/>
            <ac:spMk id="43" creationId="{1355D1B3-F291-4B50-8A23-600F19D1F365}"/>
          </ac:spMkLst>
        </pc:spChg>
        <pc:grpChg chg="add mod">
          <ac:chgData name="" userId="b295bfdf90310ebe" providerId="LiveId" clId="{D5382FBF-77FF-47A8-B2E1-1FC8F440B59A}" dt="2024-10-18T03:07:23.159" v="54" actId="1076"/>
          <ac:grpSpMkLst>
            <pc:docMk/>
            <pc:sldMk cId="3938377467" sldId="271"/>
            <ac:grpSpMk id="2" creationId="{93EB2E60-53F1-4D25-8170-972EFA0AFF6C}"/>
          </ac:grpSpMkLst>
        </pc:grpChg>
        <pc:grpChg chg="add ord">
          <ac:chgData name="" userId="b295bfdf90310ebe" providerId="LiveId" clId="{D5382FBF-77FF-47A8-B2E1-1FC8F440B59A}" dt="2024-10-18T02:42:31.405" v="7" actId="167"/>
          <ac:grpSpMkLst>
            <pc:docMk/>
            <pc:sldMk cId="3938377467" sldId="271"/>
            <ac:grpSpMk id="5" creationId="{16526F99-1440-4465-A9CB-C62926E61EA1}"/>
          </ac:grpSpMkLst>
        </pc:grpChg>
        <pc:grpChg chg="add del mod">
          <ac:chgData name="" userId="b295bfdf90310ebe" providerId="LiveId" clId="{D5382FBF-77FF-47A8-B2E1-1FC8F440B59A}" dt="2024-10-18T02:42:52.921" v="9"/>
          <ac:grpSpMkLst>
            <pc:docMk/>
            <pc:sldMk cId="3938377467" sldId="271"/>
            <ac:grpSpMk id="24" creationId="{68D9F379-2858-4E68-8CD7-3CFDD0D99B09}"/>
          </ac:grpSpMkLst>
        </pc:grpChg>
        <pc:grpChg chg="add mod">
          <ac:chgData name="" userId="b295bfdf90310ebe" providerId="LiveId" clId="{D5382FBF-77FF-47A8-B2E1-1FC8F440B59A}" dt="2024-10-18T03:07:17.991" v="53" actId="1076"/>
          <ac:grpSpMkLst>
            <pc:docMk/>
            <pc:sldMk cId="3938377467" sldId="271"/>
            <ac:grpSpMk id="27" creationId="{87B7FEF0-E0A6-4421-9D0E-003A66C298FE}"/>
          </ac:grpSpMkLst>
        </pc:grpChg>
        <pc:picChg chg="add mod">
          <ac:chgData name="" userId="b295bfdf90310ebe" providerId="LiveId" clId="{D5382FBF-77FF-47A8-B2E1-1FC8F440B59A}" dt="2024-10-18T03:10:22.439" v="62" actId="1076"/>
          <ac:picMkLst>
            <pc:docMk/>
            <pc:sldMk cId="3938377467" sldId="271"/>
            <ac:picMk id="39" creationId="{38A109BA-1FA8-40CE-934C-0CD4A44C22F2}"/>
          </ac:picMkLst>
        </pc:picChg>
        <pc:picChg chg="add mod">
          <ac:chgData name="" userId="b295bfdf90310ebe" providerId="LiveId" clId="{D5382FBF-77FF-47A8-B2E1-1FC8F440B59A}" dt="2024-10-18T03:10:31.320" v="63" actId="1076"/>
          <ac:picMkLst>
            <pc:docMk/>
            <pc:sldMk cId="3938377467" sldId="271"/>
            <ac:picMk id="41" creationId="{60AF295F-C10A-41D3-8BB3-42CCD513396A}"/>
          </ac:picMkLst>
        </pc:picChg>
      </pc:sldChg>
      <pc:sldChg chg="addSp delSp modSp add">
        <pc:chgData name="" userId="b295bfdf90310ebe" providerId="LiveId" clId="{D5382FBF-77FF-47A8-B2E1-1FC8F440B59A}" dt="2024-10-18T03:37:22.097" v="416" actId="20577"/>
        <pc:sldMkLst>
          <pc:docMk/>
          <pc:sldMk cId="795252890" sldId="272"/>
        </pc:sldMkLst>
        <pc:spChg chg="add mod">
          <ac:chgData name="" userId="b295bfdf90310ebe" providerId="LiveId" clId="{D5382FBF-77FF-47A8-B2E1-1FC8F440B59A}" dt="2024-10-18T03:37:22.097" v="416" actId="20577"/>
          <ac:spMkLst>
            <pc:docMk/>
            <pc:sldMk cId="795252890" sldId="272"/>
            <ac:spMk id="34" creationId="{27319387-D5F8-492B-97BD-95352DAB85D6}"/>
          </ac:spMkLst>
        </pc:spChg>
        <pc:grpChg chg="add">
          <ac:chgData name="" userId="b295bfdf90310ebe" providerId="LiveId" clId="{D5382FBF-77FF-47A8-B2E1-1FC8F440B59A}" dt="2024-10-18T03:26:15.509" v="357"/>
          <ac:grpSpMkLst>
            <pc:docMk/>
            <pc:sldMk cId="795252890" sldId="272"/>
            <ac:grpSpMk id="2" creationId="{50F3DBA8-8E7A-4530-A9C2-86C88F20EFF6}"/>
          </ac:grpSpMkLst>
        </pc:grpChg>
        <pc:grpChg chg="add ord">
          <ac:chgData name="" userId="b295bfdf90310ebe" providerId="LiveId" clId="{D5382FBF-77FF-47A8-B2E1-1FC8F440B59A}" dt="2024-10-18T03:26:36.759" v="359" actId="167"/>
          <ac:grpSpMkLst>
            <pc:docMk/>
            <pc:sldMk cId="795252890" sldId="272"/>
            <ac:grpSpMk id="5" creationId="{BCF7BFA8-AF5C-410C-ADBF-4D87C92F4446}"/>
          </ac:grpSpMkLst>
        </pc:grpChg>
        <pc:grpChg chg="add">
          <ac:chgData name="" userId="b295bfdf90310ebe" providerId="LiveId" clId="{D5382FBF-77FF-47A8-B2E1-1FC8F440B59A}" dt="2024-10-18T03:26:53.093" v="360"/>
          <ac:grpSpMkLst>
            <pc:docMk/>
            <pc:sldMk cId="795252890" sldId="272"/>
            <ac:grpSpMk id="24" creationId="{13BA8063-7DB3-4A10-BDFD-9804D68F7739}"/>
          </ac:grpSpMkLst>
        </pc:grpChg>
        <pc:picChg chg="add mod">
          <ac:chgData name="" userId="b295bfdf90310ebe" providerId="LiveId" clId="{D5382FBF-77FF-47A8-B2E1-1FC8F440B59A}" dt="2024-10-18T03:36:41.755" v="385" actId="1076"/>
          <ac:picMkLst>
            <pc:docMk/>
            <pc:sldMk cId="795252890" sldId="272"/>
            <ac:picMk id="36" creationId="{1A61DDEF-17FB-4263-A40C-73AE89A336C5}"/>
          </ac:picMkLst>
        </pc:picChg>
        <pc:picChg chg="add mod">
          <ac:chgData name="" userId="b295bfdf90310ebe" providerId="LiveId" clId="{D5382FBF-77FF-47A8-B2E1-1FC8F440B59A}" dt="2024-10-18T03:36:24.100" v="382" actId="1076"/>
          <ac:picMkLst>
            <pc:docMk/>
            <pc:sldMk cId="795252890" sldId="272"/>
            <ac:picMk id="38" creationId="{D2D5D2F4-C718-4DBC-963F-749C77ECA3D2}"/>
          </ac:picMkLst>
        </pc:picChg>
        <pc:picChg chg="add del mod">
          <ac:chgData name="" userId="b295bfdf90310ebe" providerId="LiveId" clId="{D5382FBF-77FF-47A8-B2E1-1FC8F440B59A}" dt="2024-10-18T03:34:58.797" v="374"/>
          <ac:picMkLst>
            <pc:docMk/>
            <pc:sldMk cId="795252890" sldId="272"/>
            <ac:picMk id="40" creationId="{660E1210-4A41-4FD2-B52F-E9C610B31D44}"/>
          </ac:picMkLst>
        </pc:picChg>
        <pc:picChg chg="add mod">
          <ac:chgData name="" userId="b295bfdf90310ebe" providerId="LiveId" clId="{D5382FBF-77FF-47A8-B2E1-1FC8F440B59A}" dt="2024-10-18T03:36:39.648" v="384" actId="1076"/>
          <ac:picMkLst>
            <pc:docMk/>
            <pc:sldMk cId="795252890" sldId="272"/>
            <ac:picMk id="42" creationId="{D55D2FE4-BA21-43EE-A449-A65E4A9373C6}"/>
          </ac:picMkLst>
        </pc:picChg>
      </pc:sldChg>
      <pc:sldChg chg="addSp modSp add">
        <pc:chgData name="" userId="b295bfdf90310ebe" providerId="LiveId" clId="{D5382FBF-77FF-47A8-B2E1-1FC8F440B59A}" dt="2024-10-18T03:59:29.165" v="531" actId="1076"/>
        <pc:sldMkLst>
          <pc:docMk/>
          <pc:sldMk cId="356955895" sldId="273"/>
        </pc:sldMkLst>
        <pc:spChg chg="add mod">
          <ac:chgData name="" userId="b295bfdf90310ebe" providerId="LiveId" clId="{D5382FBF-77FF-47A8-B2E1-1FC8F440B59A}" dt="2024-10-18T03:59:19.634" v="529" actId="1076"/>
          <ac:spMkLst>
            <pc:docMk/>
            <pc:sldMk cId="356955895" sldId="273"/>
            <ac:spMk id="34" creationId="{0FDCCD39-943F-4522-A48D-C841782DF5EE}"/>
          </ac:spMkLst>
        </pc:spChg>
        <pc:spChg chg="add mod">
          <ac:chgData name="" userId="b295bfdf90310ebe" providerId="LiveId" clId="{D5382FBF-77FF-47A8-B2E1-1FC8F440B59A}" dt="2024-10-18T03:59:29.165" v="531" actId="1076"/>
          <ac:spMkLst>
            <pc:docMk/>
            <pc:sldMk cId="356955895" sldId="273"/>
            <ac:spMk id="35" creationId="{76720E22-3BBB-4489-9B81-822C8BA61A9D}"/>
          </ac:spMkLst>
        </pc:spChg>
        <pc:grpChg chg="add mod">
          <ac:chgData name="" userId="b295bfdf90310ebe" providerId="LiveId" clId="{D5382FBF-77FF-47A8-B2E1-1FC8F440B59A}" dt="2024-10-18T03:59:22.941" v="530" actId="1076"/>
          <ac:grpSpMkLst>
            <pc:docMk/>
            <pc:sldMk cId="356955895" sldId="273"/>
            <ac:grpSpMk id="2" creationId="{9F27F790-9DF6-4A35-98CD-637A7E9856E8}"/>
          </ac:grpSpMkLst>
        </pc:grpChg>
        <pc:grpChg chg="add mod ord">
          <ac:chgData name="" userId="b295bfdf90310ebe" providerId="LiveId" clId="{D5382FBF-77FF-47A8-B2E1-1FC8F440B59A}" dt="2024-10-18T03:55:35.497" v="459" actId="167"/>
          <ac:grpSpMkLst>
            <pc:docMk/>
            <pc:sldMk cId="356955895" sldId="273"/>
            <ac:grpSpMk id="5" creationId="{B4F2DEC8-37E2-4844-8D6A-35B10FF282D6}"/>
          </ac:grpSpMkLst>
        </pc:grpChg>
        <pc:grpChg chg="add">
          <ac:chgData name="" userId="b295bfdf90310ebe" providerId="LiveId" clId="{D5382FBF-77FF-47A8-B2E1-1FC8F440B59A}" dt="2024-10-18T03:55:45.320" v="460"/>
          <ac:grpSpMkLst>
            <pc:docMk/>
            <pc:sldMk cId="356955895" sldId="273"/>
            <ac:grpSpMk id="24" creationId="{4A1CCF6A-9795-43EA-8AF7-74834921F8BF}"/>
          </ac:grpSpMkLst>
        </pc:gr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534364" y="258206"/>
            <a:ext cx="498971" cy="1885220"/>
            <a:chOff x="0" y="0"/>
            <a:chExt cx="665295" cy="2513626"/>
          </a:xfrm>
        </p:grpSpPr>
        <p:grpSp>
          <p:nvGrpSpPr>
            <p:cNvPr id="3" name="Group 3"/>
            <p:cNvGrpSpPr/>
            <p:nvPr/>
          </p:nvGrpSpPr>
          <p:grpSpPr>
            <a:xfrm>
              <a:off x="0" y="1848332"/>
              <a:ext cx="665295" cy="66529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5" name="TextBox 5"/>
              <p:cNvSpPr txBox="1"/>
              <p:nvPr/>
            </p:nvSpPr>
            <p:spPr>
              <a:xfrm>
                <a:off x="76200" y="47625"/>
                <a:ext cx="660400" cy="688975"/>
              </a:xfrm>
              <a:prstGeom prst="rect">
                <a:avLst/>
              </a:prstGeom>
            </p:spPr>
            <p:txBody>
              <a:bodyPr lIns="50800" tIns="50800" rIns="50800" bIns="50800" rtlCol="0" anchor="ctr"/>
              <a:lstStyle/>
              <a:p>
                <a:pPr algn="ctr">
                  <a:lnSpc>
                    <a:spcPts val="2660"/>
                  </a:lnSpc>
                </a:pPr>
                <a:endParaRPr/>
              </a:p>
            </p:txBody>
          </p:sp>
        </p:grpSp>
        <p:grpSp>
          <p:nvGrpSpPr>
            <p:cNvPr id="6" name="Group 6"/>
            <p:cNvGrpSpPr/>
            <p:nvPr/>
          </p:nvGrpSpPr>
          <p:grpSpPr>
            <a:xfrm>
              <a:off x="0" y="924166"/>
              <a:ext cx="665295" cy="66529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660"/>
                  </a:lnSpc>
                </a:pPr>
                <a:endParaRPr/>
              </a:p>
            </p:txBody>
          </p:sp>
        </p:grpSp>
        <p:grpSp>
          <p:nvGrpSpPr>
            <p:cNvPr id="9" name="Group 9"/>
            <p:cNvGrpSpPr/>
            <p:nvPr/>
          </p:nvGrpSpPr>
          <p:grpSpPr>
            <a:xfrm>
              <a:off x="0" y="0"/>
              <a:ext cx="665295" cy="66529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2660"/>
                  </a:lnSpc>
                </a:pPr>
                <a:endParaRPr/>
              </a:p>
            </p:txBody>
          </p:sp>
        </p:grpSp>
      </p:grpSp>
      <p:grpSp>
        <p:nvGrpSpPr>
          <p:cNvPr id="12" name="Group 12"/>
          <p:cNvGrpSpPr/>
          <p:nvPr/>
        </p:nvGrpSpPr>
        <p:grpSpPr>
          <a:xfrm>
            <a:off x="0" y="-10070"/>
            <a:ext cx="4351887" cy="1990848"/>
            <a:chOff x="0" y="0"/>
            <a:chExt cx="5802517" cy="2654464"/>
          </a:xfrm>
        </p:grpSpPr>
        <p:grpSp>
          <p:nvGrpSpPr>
            <p:cNvPr id="13" name="Group 13"/>
            <p:cNvGrpSpPr/>
            <p:nvPr/>
          </p:nvGrpSpPr>
          <p:grpSpPr>
            <a:xfrm rot="5400000">
              <a:off x="1101484" y="201767"/>
              <a:ext cx="1351213" cy="3554180"/>
              <a:chOff x="0" y="0"/>
              <a:chExt cx="270933" cy="712653"/>
            </a:xfrm>
          </p:grpSpPr>
          <p:sp>
            <p:nvSpPr>
              <p:cNvPr id="14" name="Freeform 14"/>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737373"/>
              </a:solidFill>
            </p:spPr>
          </p:sp>
          <p:sp>
            <p:nvSpPr>
              <p:cNvPr id="15" name="TextBox 15"/>
              <p:cNvSpPr txBox="1"/>
              <p:nvPr/>
            </p:nvSpPr>
            <p:spPr>
              <a:xfrm>
                <a:off x="0" y="-28575"/>
                <a:ext cx="270933" cy="741228"/>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rot="5400000">
              <a:off x="4095944" y="947891"/>
              <a:ext cx="1351213" cy="2061932"/>
              <a:chOff x="0" y="0"/>
              <a:chExt cx="270933" cy="413440"/>
            </a:xfrm>
          </p:grpSpPr>
          <p:sp>
            <p:nvSpPr>
              <p:cNvPr id="17" name="Freeform 17"/>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A7A5A6"/>
              </a:solidFill>
            </p:spPr>
          </p:sp>
          <p:sp>
            <p:nvSpPr>
              <p:cNvPr id="18" name="TextBox 18"/>
              <p:cNvSpPr txBox="1"/>
              <p:nvPr/>
            </p:nvSpPr>
            <p:spPr>
              <a:xfrm>
                <a:off x="0" y="-28575"/>
                <a:ext cx="270933" cy="442015"/>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rot="5400000">
              <a:off x="2347277" y="-2347277"/>
              <a:ext cx="1107963" cy="5802517"/>
              <a:chOff x="0" y="0"/>
              <a:chExt cx="222159" cy="1163470"/>
            </a:xfrm>
          </p:grpSpPr>
          <p:sp>
            <p:nvSpPr>
              <p:cNvPr id="20" name="Freeform 20"/>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A7A5A6"/>
              </a:solidFill>
            </p:spPr>
          </p:sp>
          <p:sp>
            <p:nvSpPr>
              <p:cNvPr id="21" name="TextBox 21"/>
              <p:cNvSpPr txBox="1"/>
              <p:nvPr/>
            </p:nvSpPr>
            <p:spPr>
              <a:xfrm>
                <a:off x="0" y="-28575"/>
                <a:ext cx="222159" cy="1192045"/>
              </a:xfrm>
              <a:prstGeom prst="rect">
                <a:avLst/>
              </a:prstGeom>
            </p:spPr>
            <p:txBody>
              <a:bodyPr lIns="50800" tIns="50800" rIns="50800" bIns="50800" rtlCol="0" anchor="ctr"/>
              <a:lstStyle/>
              <a:p>
                <a:pPr algn="ctr">
                  <a:lnSpc>
                    <a:spcPts val="2659"/>
                  </a:lnSpc>
                </a:pPr>
                <a:endParaRPr/>
              </a:p>
            </p:txBody>
          </p:sp>
        </p:grpSp>
      </p:grpSp>
      <p:grpSp>
        <p:nvGrpSpPr>
          <p:cNvPr id="22" name="Group 22"/>
          <p:cNvGrpSpPr/>
          <p:nvPr/>
        </p:nvGrpSpPr>
        <p:grpSpPr>
          <a:xfrm rot="-5400000">
            <a:off x="-938876" y="3042575"/>
            <a:ext cx="3355440" cy="1535005"/>
            <a:chOff x="0" y="0"/>
            <a:chExt cx="4473920" cy="2046674"/>
          </a:xfrm>
        </p:grpSpPr>
        <p:grpSp>
          <p:nvGrpSpPr>
            <p:cNvPr id="23" name="Group 23"/>
            <p:cNvGrpSpPr/>
            <p:nvPr/>
          </p:nvGrpSpPr>
          <p:grpSpPr>
            <a:xfrm rot="5400000">
              <a:off x="849278" y="155569"/>
              <a:ext cx="1041827" cy="2740383"/>
              <a:chOff x="0" y="0"/>
              <a:chExt cx="270933" cy="712653"/>
            </a:xfrm>
          </p:grpSpPr>
          <p:sp>
            <p:nvSpPr>
              <p:cNvPr id="24" name="Freeform 24"/>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737373"/>
              </a:solidFill>
            </p:spPr>
          </p:sp>
          <p:sp>
            <p:nvSpPr>
              <p:cNvPr id="25" name="TextBox 25"/>
              <p:cNvSpPr txBox="1"/>
              <p:nvPr/>
            </p:nvSpPr>
            <p:spPr>
              <a:xfrm>
                <a:off x="0" y="-28575"/>
                <a:ext cx="270933" cy="741228"/>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rot="5400000">
              <a:off x="3158100" y="730854"/>
              <a:ext cx="1041827" cy="1589814"/>
              <a:chOff x="0" y="0"/>
              <a:chExt cx="270933" cy="413440"/>
            </a:xfrm>
          </p:grpSpPr>
          <p:sp>
            <p:nvSpPr>
              <p:cNvPr id="27" name="Freeform 27"/>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A7A5A6"/>
              </a:solidFill>
            </p:spPr>
          </p:sp>
          <p:sp>
            <p:nvSpPr>
              <p:cNvPr id="28" name="TextBox 28"/>
              <p:cNvSpPr txBox="1"/>
              <p:nvPr/>
            </p:nvSpPr>
            <p:spPr>
              <a:xfrm>
                <a:off x="0" y="-28575"/>
                <a:ext cx="270933" cy="442015"/>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rot="5400000">
              <a:off x="1809823" y="-1809823"/>
              <a:ext cx="854274" cy="4473920"/>
              <a:chOff x="0" y="0"/>
              <a:chExt cx="222159" cy="1163470"/>
            </a:xfrm>
          </p:grpSpPr>
          <p:sp>
            <p:nvSpPr>
              <p:cNvPr id="30" name="Freeform 30"/>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A7A5A6"/>
              </a:solidFill>
            </p:spPr>
          </p:sp>
          <p:sp>
            <p:nvSpPr>
              <p:cNvPr id="31" name="TextBox 31"/>
              <p:cNvSpPr txBox="1"/>
              <p:nvPr/>
            </p:nvSpPr>
            <p:spPr>
              <a:xfrm>
                <a:off x="0" y="-28575"/>
                <a:ext cx="222159" cy="1192045"/>
              </a:xfrm>
              <a:prstGeom prst="rect">
                <a:avLst/>
              </a:prstGeom>
            </p:spPr>
            <p:txBody>
              <a:bodyPr lIns="50800" tIns="50800" rIns="50800" bIns="50800" rtlCol="0" anchor="ctr"/>
              <a:lstStyle/>
              <a:p>
                <a:pPr algn="ctr">
                  <a:lnSpc>
                    <a:spcPts val="2659"/>
                  </a:lnSpc>
                </a:pPr>
                <a:endParaRPr/>
              </a:p>
            </p:txBody>
          </p:sp>
        </p:grpSp>
      </p:grpSp>
      <p:grpSp>
        <p:nvGrpSpPr>
          <p:cNvPr id="32" name="Group 32"/>
          <p:cNvGrpSpPr/>
          <p:nvPr/>
        </p:nvGrpSpPr>
        <p:grpSpPr>
          <a:xfrm rot="-10800000">
            <a:off x="13936113" y="8318220"/>
            <a:ext cx="4351887" cy="1990848"/>
            <a:chOff x="0" y="0"/>
            <a:chExt cx="5802517" cy="2654464"/>
          </a:xfrm>
        </p:grpSpPr>
        <p:grpSp>
          <p:nvGrpSpPr>
            <p:cNvPr id="33" name="Group 33"/>
            <p:cNvGrpSpPr/>
            <p:nvPr/>
          </p:nvGrpSpPr>
          <p:grpSpPr>
            <a:xfrm rot="5400000">
              <a:off x="1101484" y="201767"/>
              <a:ext cx="1351213" cy="3554180"/>
              <a:chOff x="0" y="0"/>
              <a:chExt cx="270933" cy="712653"/>
            </a:xfrm>
          </p:grpSpPr>
          <p:sp>
            <p:nvSpPr>
              <p:cNvPr id="34" name="Freeform 34"/>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737373"/>
              </a:solidFill>
            </p:spPr>
          </p:sp>
          <p:sp>
            <p:nvSpPr>
              <p:cNvPr id="35" name="TextBox 35"/>
              <p:cNvSpPr txBox="1"/>
              <p:nvPr/>
            </p:nvSpPr>
            <p:spPr>
              <a:xfrm>
                <a:off x="0" y="-28575"/>
                <a:ext cx="270933" cy="741228"/>
              </a:xfrm>
              <a:prstGeom prst="rect">
                <a:avLst/>
              </a:prstGeom>
            </p:spPr>
            <p:txBody>
              <a:bodyPr lIns="50800" tIns="50800" rIns="50800" bIns="50800" rtlCol="0" anchor="ctr"/>
              <a:lstStyle/>
              <a:p>
                <a:pPr algn="ctr">
                  <a:lnSpc>
                    <a:spcPts val="2659"/>
                  </a:lnSpc>
                </a:pPr>
                <a:endParaRPr/>
              </a:p>
            </p:txBody>
          </p:sp>
        </p:grpSp>
        <p:grpSp>
          <p:nvGrpSpPr>
            <p:cNvPr id="36" name="Group 36"/>
            <p:cNvGrpSpPr/>
            <p:nvPr/>
          </p:nvGrpSpPr>
          <p:grpSpPr>
            <a:xfrm rot="5400000">
              <a:off x="4095944" y="947891"/>
              <a:ext cx="1351213" cy="2061932"/>
              <a:chOff x="0" y="0"/>
              <a:chExt cx="270933" cy="413440"/>
            </a:xfrm>
          </p:grpSpPr>
          <p:sp>
            <p:nvSpPr>
              <p:cNvPr id="37" name="Freeform 37"/>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A7A5A6"/>
              </a:solidFill>
            </p:spPr>
          </p:sp>
          <p:sp>
            <p:nvSpPr>
              <p:cNvPr id="38" name="TextBox 38"/>
              <p:cNvSpPr txBox="1"/>
              <p:nvPr/>
            </p:nvSpPr>
            <p:spPr>
              <a:xfrm>
                <a:off x="0" y="-28575"/>
                <a:ext cx="270933" cy="442015"/>
              </a:xfrm>
              <a:prstGeom prst="rect">
                <a:avLst/>
              </a:prstGeom>
            </p:spPr>
            <p:txBody>
              <a:bodyPr lIns="50800" tIns="50800" rIns="50800" bIns="50800" rtlCol="0" anchor="ctr"/>
              <a:lstStyle/>
              <a:p>
                <a:pPr algn="ctr">
                  <a:lnSpc>
                    <a:spcPts val="2659"/>
                  </a:lnSpc>
                </a:pPr>
                <a:endParaRPr/>
              </a:p>
            </p:txBody>
          </p:sp>
        </p:grpSp>
        <p:grpSp>
          <p:nvGrpSpPr>
            <p:cNvPr id="39" name="Group 39"/>
            <p:cNvGrpSpPr/>
            <p:nvPr/>
          </p:nvGrpSpPr>
          <p:grpSpPr>
            <a:xfrm rot="5400000">
              <a:off x="2347277" y="-2347277"/>
              <a:ext cx="1107963" cy="5802517"/>
              <a:chOff x="0" y="0"/>
              <a:chExt cx="222159" cy="1163470"/>
            </a:xfrm>
          </p:grpSpPr>
          <p:sp>
            <p:nvSpPr>
              <p:cNvPr id="40" name="Freeform 40"/>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A7A5A6"/>
              </a:solidFill>
            </p:spPr>
          </p:sp>
          <p:sp>
            <p:nvSpPr>
              <p:cNvPr id="41" name="TextBox 41"/>
              <p:cNvSpPr txBox="1"/>
              <p:nvPr/>
            </p:nvSpPr>
            <p:spPr>
              <a:xfrm>
                <a:off x="0" y="-28575"/>
                <a:ext cx="222159" cy="1192045"/>
              </a:xfrm>
              <a:prstGeom prst="rect">
                <a:avLst/>
              </a:prstGeom>
            </p:spPr>
            <p:txBody>
              <a:bodyPr lIns="50800" tIns="50800" rIns="50800" bIns="50800" rtlCol="0" anchor="ctr"/>
              <a:lstStyle/>
              <a:p>
                <a:pPr algn="ctr">
                  <a:lnSpc>
                    <a:spcPts val="2659"/>
                  </a:lnSpc>
                </a:pPr>
                <a:endParaRPr/>
              </a:p>
            </p:txBody>
          </p:sp>
        </p:grpSp>
      </p:grpSp>
      <p:grpSp>
        <p:nvGrpSpPr>
          <p:cNvPr id="42" name="Group 42"/>
          <p:cNvGrpSpPr/>
          <p:nvPr/>
        </p:nvGrpSpPr>
        <p:grpSpPr>
          <a:xfrm rot="5400000">
            <a:off x="15842777" y="5698351"/>
            <a:ext cx="3355440" cy="1535005"/>
            <a:chOff x="0" y="0"/>
            <a:chExt cx="4473920" cy="2046674"/>
          </a:xfrm>
        </p:grpSpPr>
        <p:grpSp>
          <p:nvGrpSpPr>
            <p:cNvPr id="43" name="Group 43"/>
            <p:cNvGrpSpPr/>
            <p:nvPr/>
          </p:nvGrpSpPr>
          <p:grpSpPr>
            <a:xfrm rot="5400000">
              <a:off x="849278" y="155569"/>
              <a:ext cx="1041827" cy="2740383"/>
              <a:chOff x="0" y="0"/>
              <a:chExt cx="270933" cy="712653"/>
            </a:xfrm>
          </p:grpSpPr>
          <p:sp>
            <p:nvSpPr>
              <p:cNvPr id="44" name="Freeform 44"/>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737373"/>
              </a:solidFill>
            </p:spPr>
          </p:sp>
          <p:sp>
            <p:nvSpPr>
              <p:cNvPr id="45" name="TextBox 45"/>
              <p:cNvSpPr txBox="1"/>
              <p:nvPr/>
            </p:nvSpPr>
            <p:spPr>
              <a:xfrm>
                <a:off x="0" y="-28575"/>
                <a:ext cx="270933" cy="741228"/>
              </a:xfrm>
              <a:prstGeom prst="rect">
                <a:avLst/>
              </a:prstGeom>
            </p:spPr>
            <p:txBody>
              <a:bodyPr lIns="50800" tIns="50800" rIns="50800" bIns="50800" rtlCol="0" anchor="ctr"/>
              <a:lstStyle/>
              <a:p>
                <a:pPr algn="ctr">
                  <a:lnSpc>
                    <a:spcPts val="2659"/>
                  </a:lnSpc>
                </a:pPr>
                <a:endParaRPr/>
              </a:p>
            </p:txBody>
          </p:sp>
        </p:grpSp>
        <p:grpSp>
          <p:nvGrpSpPr>
            <p:cNvPr id="46" name="Group 46"/>
            <p:cNvGrpSpPr/>
            <p:nvPr/>
          </p:nvGrpSpPr>
          <p:grpSpPr>
            <a:xfrm rot="5400000">
              <a:off x="3158100" y="730854"/>
              <a:ext cx="1041827" cy="1589814"/>
              <a:chOff x="0" y="0"/>
              <a:chExt cx="270933" cy="413440"/>
            </a:xfrm>
          </p:grpSpPr>
          <p:sp>
            <p:nvSpPr>
              <p:cNvPr id="47" name="Freeform 47"/>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A7A5A6"/>
              </a:solidFill>
            </p:spPr>
          </p:sp>
          <p:sp>
            <p:nvSpPr>
              <p:cNvPr id="48" name="TextBox 48"/>
              <p:cNvSpPr txBox="1"/>
              <p:nvPr/>
            </p:nvSpPr>
            <p:spPr>
              <a:xfrm>
                <a:off x="0" y="-28575"/>
                <a:ext cx="270933" cy="442015"/>
              </a:xfrm>
              <a:prstGeom prst="rect">
                <a:avLst/>
              </a:prstGeom>
            </p:spPr>
            <p:txBody>
              <a:bodyPr lIns="50800" tIns="50800" rIns="50800" bIns="50800" rtlCol="0" anchor="ctr"/>
              <a:lstStyle/>
              <a:p>
                <a:pPr algn="ctr">
                  <a:lnSpc>
                    <a:spcPts val="2659"/>
                  </a:lnSpc>
                </a:pPr>
                <a:endParaRPr/>
              </a:p>
            </p:txBody>
          </p:sp>
        </p:grpSp>
        <p:grpSp>
          <p:nvGrpSpPr>
            <p:cNvPr id="49" name="Group 49"/>
            <p:cNvGrpSpPr/>
            <p:nvPr/>
          </p:nvGrpSpPr>
          <p:grpSpPr>
            <a:xfrm rot="5400000">
              <a:off x="1809823" y="-1809823"/>
              <a:ext cx="854274" cy="4473920"/>
              <a:chOff x="0" y="0"/>
              <a:chExt cx="222159" cy="1163470"/>
            </a:xfrm>
          </p:grpSpPr>
          <p:sp>
            <p:nvSpPr>
              <p:cNvPr id="50" name="Freeform 50"/>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A7A5A6"/>
              </a:solidFill>
            </p:spPr>
          </p:sp>
          <p:sp>
            <p:nvSpPr>
              <p:cNvPr id="51" name="TextBox 51"/>
              <p:cNvSpPr txBox="1"/>
              <p:nvPr/>
            </p:nvSpPr>
            <p:spPr>
              <a:xfrm>
                <a:off x="0" y="-28575"/>
                <a:ext cx="222159" cy="1192045"/>
              </a:xfrm>
              <a:prstGeom prst="rect">
                <a:avLst/>
              </a:prstGeom>
            </p:spPr>
            <p:txBody>
              <a:bodyPr lIns="50800" tIns="50800" rIns="50800" bIns="50800" rtlCol="0" anchor="ctr"/>
              <a:lstStyle/>
              <a:p>
                <a:pPr algn="ctr">
                  <a:lnSpc>
                    <a:spcPts val="2659"/>
                  </a:lnSpc>
                </a:pPr>
                <a:endParaRPr/>
              </a:p>
            </p:txBody>
          </p:sp>
        </p:grpSp>
      </p:grpSp>
      <p:grpSp>
        <p:nvGrpSpPr>
          <p:cNvPr id="52" name="Group 52"/>
          <p:cNvGrpSpPr/>
          <p:nvPr/>
        </p:nvGrpSpPr>
        <p:grpSpPr>
          <a:xfrm rot="62837">
            <a:off x="209769" y="8109878"/>
            <a:ext cx="498971" cy="1885220"/>
            <a:chOff x="0" y="0"/>
            <a:chExt cx="665295" cy="2513626"/>
          </a:xfrm>
        </p:grpSpPr>
        <p:grpSp>
          <p:nvGrpSpPr>
            <p:cNvPr id="53" name="Group 53"/>
            <p:cNvGrpSpPr/>
            <p:nvPr/>
          </p:nvGrpSpPr>
          <p:grpSpPr>
            <a:xfrm>
              <a:off x="0" y="1848332"/>
              <a:ext cx="665295" cy="665295"/>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55" name="TextBox 55"/>
              <p:cNvSpPr txBox="1"/>
              <p:nvPr/>
            </p:nvSpPr>
            <p:spPr>
              <a:xfrm>
                <a:off x="76200" y="47625"/>
                <a:ext cx="660400" cy="688975"/>
              </a:xfrm>
              <a:prstGeom prst="rect">
                <a:avLst/>
              </a:prstGeom>
            </p:spPr>
            <p:txBody>
              <a:bodyPr lIns="50800" tIns="50800" rIns="50800" bIns="50800" rtlCol="0" anchor="ctr"/>
              <a:lstStyle/>
              <a:p>
                <a:pPr algn="ctr">
                  <a:lnSpc>
                    <a:spcPts val="2660"/>
                  </a:lnSpc>
                </a:pPr>
                <a:endParaRPr/>
              </a:p>
            </p:txBody>
          </p:sp>
        </p:grpSp>
        <p:grpSp>
          <p:nvGrpSpPr>
            <p:cNvPr id="56" name="Group 56"/>
            <p:cNvGrpSpPr/>
            <p:nvPr/>
          </p:nvGrpSpPr>
          <p:grpSpPr>
            <a:xfrm>
              <a:off x="0" y="924166"/>
              <a:ext cx="665295" cy="665295"/>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58" name="TextBox 58"/>
              <p:cNvSpPr txBox="1"/>
              <p:nvPr/>
            </p:nvSpPr>
            <p:spPr>
              <a:xfrm>
                <a:off x="76200" y="47625"/>
                <a:ext cx="660400" cy="688975"/>
              </a:xfrm>
              <a:prstGeom prst="rect">
                <a:avLst/>
              </a:prstGeom>
            </p:spPr>
            <p:txBody>
              <a:bodyPr lIns="50800" tIns="50800" rIns="50800" bIns="50800" rtlCol="0" anchor="ctr"/>
              <a:lstStyle/>
              <a:p>
                <a:pPr algn="ctr">
                  <a:lnSpc>
                    <a:spcPts val="2660"/>
                  </a:lnSpc>
                </a:pPr>
                <a:endParaRPr/>
              </a:p>
            </p:txBody>
          </p:sp>
        </p:grpSp>
        <p:grpSp>
          <p:nvGrpSpPr>
            <p:cNvPr id="59" name="Group 59"/>
            <p:cNvGrpSpPr/>
            <p:nvPr/>
          </p:nvGrpSpPr>
          <p:grpSpPr>
            <a:xfrm>
              <a:off x="0" y="0"/>
              <a:ext cx="665295" cy="665295"/>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61" name="TextBox 61"/>
              <p:cNvSpPr txBox="1"/>
              <p:nvPr/>
            </p:nvSpPr>
            <p:spPr>
              <a:xfrm>
                <a:off x="76200" y="47625"/>
                <a:ext cx="660400" cy="688975"/>
              </a:xfrm>
              <a:prstGeom prst="rect">
                <a:avLst/>
              </a:prstGeom>
            </p:spPr>
            <p:txBody>
              <a:bodyPr lIns="50800" tIns="50800" rIns="50800" bIns="50800" rtlCol="0" anchor="ctr"/>
              <a:lstStyle/>
              <a:p>
                <a:pPr algn="ctr">
                  <a:lnSpc>
                    <a:spcPts val="2660"/>
                  </a:lnSpc>
                </a:pPr>
                <a:endParaRPr/>
              </a:p>
            </p:txBody>
          </p:sp>
        </p:grpSp>
      </p:grpSp>
      <p:grpSp>
        <p:nvGrpSpPr>
          <p:cNvPr id="62" name="Group 62"/>
          <p:cNvGrpSpPr/>
          <p:nvPr/>
        </p:nvGrpSpPr>
        <p:grpSpPr>
          <a:xfrm>
            <a:off x="1905000" y="2325628"/>
            <a:ext cx="14477999" cy="5534674"/>
            <a:chOff x="0" y="0"/>
            <a:chExt cx="3564114" cy="1457692"/>
          </a:xfrm>
        </p:grpSpPr>
        <p:sp>
          <p:nvSpPr>
            <p:cNvPr id="63" name="Freeform 63"/>
            <p:cNvSpPr/>
            <p:nvPr/>
          </p:nvSpPr>
          <p:spPr>
            <a:xfrm>
              <a:off x="0" y="0"/>
              <a:ext cx="3564113" cy="1457692"/>
            </a:xfrm>
            <a:custGeom>
              <a:avLst/>
              <a:gdLst/>
              <a:ahLst/>
              <a:cxnLst/>
              <a:rect l="l" t="t" r="r" b="b"/>
              <a:pathLst>
                <a:path w="3564113" h="1457692">
                  <a:moveTo>
                    <a:pt x="0" y="0"/>
                  </a:moveTo>
                  <a:lnTo>
                    <a:pt x="3564113" y="0"/>
                  </a:lnTo>
                  <a:lnTo>
                    <a:pt x="3564113" y="1457692"/>
                  </a:lnTo>
                  <a:lnTo>
                    <a:pt x="0" y="1457692"/>
                  </a:lnTo>
                  <a:close/>
                </a:path>
              </a:pathLst>
            </a:custGeom>
            <a:solidFill>
              <a:srgbClr val="A7A5A6">
                <a:alpha val="23922"/>
              </a:srgbClr>
            </a:solidFill>
          </p:spPr>
        </p:sp>
        <p:sp>
          <p:nvSpPr>
            <p:cNvPr id="64" name="TextBox 64"/>
            <p:cNvSpPr txBox="1"/>
            <p:nvPr/>
          </p:nvSpPr>
          <p:spPr>
            <a:xfrm>
              <a:off x="0" y="-85725"/>
              <a:ext cx="3564114" cy="1543417"/>
            </a:xfrm>
            <a:prstGeom prst="rect">
              <a:avLst/>
            </a:prstGeom>
          </p:spPr>
          <p:txBody>
            <a:bodyPr lIns="50800" tIns="50800" rIns="50800" bIns="50800" rtlCol="0" anchor="ctr"/>
            <a:lstStyle/>
            <a:p>
              <a:pPr algn="ctr">
                <a:lnSpc>
                  <a:spcPts val="6299"/>
                </a:lnSpc>
              </a:pPr>
              <a:endParaRPr/>
            </a:p>
          </p:txBody>
        </p:sp>
      </p:grpSp>
      <p:sp>
        <p:nvSpPr>
          <p:cNvPr id="65" name="TextBox 65"/>
          <p:cNvSpPr txBox="1"/>
          <p:nvPr/>
        </p:nvSpPr>
        <p:spPr>
          <a:xfrm>
            <a:off x="2370050" y="2998115"/>
            <a:ext cx="13547899" cy="1704340"/>
          </a:xfrm>
          <a:prstGeom prst="rect">
            <a:avLst/>
          </a:prstGeom>
        </p:spPr>
        <p:txBody>
          <a:bodyPr lIns="0" tIns="0" rIns="0" bIns="0" rtlCol="0" anchor="t">
            <a:spAutoFit/>
          </a:bodyPr>
          <a:lstStyle/>
          <a:p>
            <a:pPr algn="ctr">
              <a:lnSpc>
                <a:spcPts val="6859"/>
              </a:lnSpc>
              <a:spcBef>
                <a:spcPct val="0"/>
              </a:spcBef>
            </a:pPr>
            <a:r>
              <a:rPr lang="en-US" sz="4899">
                <a:solidFill>
                  <a:srgbClr val="000000"/>
                </a:solidFill>
                <a:latin typeface="Varela Round"/>
                <a:ea typeface="Varela Round"/>
                <a:cs typeface="Varela Round"/>
                <a:sym typeface="Varela Round"/>
              </a:rPr>
              <a:t>REDUCING TRAFFIC MORTALITY USING DATA ANALYSIS AND MACHINE LEARNING</a:t>
            </a:r>
          </a:p>
        </p:txBody>
      </p:sp>
      <p:sp>
        <p:nvSpPr>
          <p:cNvPr id="66" name="TextBox 66"/>
          <p:cNvSpPr txBox="1"/>
          <p:nvPr/>
        </p:nvSpPr>
        <p:spPr>
          <a:xfrm>
            <a:off x="2393159" y="5564846"/>
            <a:ext cx="13547899" cy="2078454"/>
          </a:xfrm>
          <a:prstGeom prst="rect">
            <a:avLst/>
          </a:prstGeom>
        </p:spPr>
        <p:txBody>
          <a:bodyPr lIns="0" tIns="0" rIns="0" bIns="0" rtlCol="0" anchor="t">
            <a:spAutoFit/>
          </a:bodyPr>
          <a:lstStyle/>
          <a:p>
            <a:pPr algn="l">
              <a:lnSpc>
                <a:spcPts val="4088"/>
              </a:lnSpc>
            </a:pPr>
            <a:r>
              <a:rPr lang="en-US" sz="2920" dirty="0">
                <a:solidFill>
                  <a:srgbClr val="000000"/>
                </a:solidFill>
                <a:latin typeface="Varela Round"/>
                <a:ea typeface="Varela Round"/>
                <a:cs typeface="Varela Round"/>
                <a:sym typeface="Varela Round"/>
              </a:rPr>
              <a:t>                   PRESENTED BY                                                 GUIDED BY</a:t>
            </a:r>
          </a:p>
          <a:p>
            <a:pPr algn="l">
              <a:lnSpc>
                <a:spcPts val="4088"/>
              </a:lnSpc>
            </a:pPr>
            <a:r>
              <a:rPr lang="en-US" sz="2920" dirty="0">
                <a:solidFill>
                  <a:srgbClr val="000000"/>
                </a:solidFill>
                <a:latin typeface="Varela Round"/>
                <a:ea typeface="Varela Round"/>
                <a:cs typeface="Varela Round"/>
                <a:sym typeface="Varela Round"/>
              </a:rPr>
              <a:t>        ROSHNI K (2022PECCS270)                           DR. M. SHYAMALA DEVI</a:t>
            </a:r>
          </a:p>
          <a:p>
            <a:pPr algn="l">
              <a:lnSpc>
                <a:spcPts val="4088"/>
              </a:lnSpc>
            </a:pPr>
            <a:r>
              <a:rPr lang="en-US" sz="2920" dirty="0">
                <a:solidFill>
                  <a:srgbClr val="000000"/>
                </a:solidFill>
                <a:latin typeface="Varela Round"/>
                <a:ea typeface="Varela Round"/>
                <a:cs typeface="Varela Round"/>
                <a:sym typeface="Varela Round"/>
              </a:rPr>
              <a:t>        SHAMILI R (2022PECCS289)                               CSE DEPARTMENT</a:t>
            </a:r>
          </a:p>
          <a:p>
            <a:pPr algn="ctr">
              <a:lnSpc>
                <a:spcPts val="4088"/>
              </a:lnSpc>
              <a:spcBef>
                <a:spcPct val="0"/>
              </a:spcBef>
            </a:pPr>
            <a:endParaRPr lang="en-US" sz="2920" dirty="0">
              <a:solidFill>
                <a:srgbClr val="000000"/>
              </a:solidFill>
              <a:latin typeface="Varela Round"/>
              <a:ea typeface="Varela Round"/>
              <a:cs typeface="Varela Round"/>
              <a:sym typeface="Varela Roun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rot="-5400000">
            <a:off x="686575" y="6093103"/>
            <a:ext cx="3507322" cy="4880471"/>
            <a:chOff x="0" y="0"/>
            <a:chExt cx="4676429" cy="6507294"/>
          </a:xfrm>
        </p:grpSpPr>
        <p:grpSp>
          <p:nvGrpSpPr>
            <p:cNvPr id="6" name="Group 6"/>
            <p:cNvGrpSpPr/>
            <p:nvPr/>
          </p:nvGrpSpPr>
          <p:grpSpPr>
            <a:xfrm rot="5400000">
              <a:off x="1075341" y="154558"/>
              <a:ext cx="1035057" cy="2722575"/>
              <a:chOff x="0" y="0"/>
              <a:chExt cx="270933" cy="712653"/>
            </a:xfrm>
          </p:grpSpPr>
          <p:sp>
            <p:nvSpPr>
              <p:cNvPr id="7" name="Freeform 7"/>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737373"/>
              </a:solidFill>
            </p:spPr>
          </p:sp>
          <p:sp>
            <p:nvSpPr>
              <p:cNvPr id="8" name="TextBox 8"/>
              <p:cNvSpPr txBox="1"/>
              <p:nvPr/>
            </p:nvSpPr>
            <p:spPr>
              <a:xfrm>
                <a:off x="0" y="-28575"/>
                <a:ext cx="270933" cy="741228"/>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5400000">
              <a:off x="3369160" y="726104"/>
              <a:ext cx="1035057" cy="1579482"/>
              <a:chOff x="0" y="0"/>
              <a:chExt cx="270933" cy="413440"/>
            </a:xfrm>
          </p:grpSpPr>
          <p:sp>
            <p:nvSpPr>
              <p:cNvPr id="10" name="Freeform 10"/>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A7A5A6"/>
              </a:solidFill>
            </p:spPr>
          </p:sp>
          <p:sp>
            <p:nvSpPr>
              <p:cNvPr id="11" name="TextBox 11"/>
              <p:cNvSpPr txBox="1"/>
              <p:nvPr/>
            </p:nvSpPr>
            <p:spPr>
              <a:xfrm>
                <a:off x="0" y="-28575"/>
                <a:ext cx="270933" cy="44201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5400000">
              <a:off x="2029644" y="-1798062"/>
              <a:ext cx="848723" cy="4444847"/>
              <a:chOff x="0" y="0"/>
              <a:chExt cx="222159" cy="1163470"/>
            </a:xfrm>
          </p:grpSpPr>
          <p:sp>
            <p:nvSpPr>
              <p:cNvPr id="13" name="Freeform 13"/>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A7A5A6"/>
              </a:solidFill>
            </p:spPr>
          </p:sp>
          <p:sp>
            <p:nvSpPr>
              <p:cNvPr id="14" name="TextBox 14"/>
              <p:cNvSpPr txBox="1"/>
              <p:nvPr/>
            </p:nvSpPr>
            <p:spPr>
              <a:xfrm>
                <a:off x="0" y="-28575"/>
                <a:ext cx="222159" cy="119204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004847" y="3766911"/>
              <a:ext cx="1041827" cy="2740383"/>
              <a:chOff x="0" y="0"/>
              <a:chExt cx="270933" cy="712653"/>
            </a:xfrm>
          </p:grpSpPr>
          <p:sp>
            <p:nvSpPr>
              <p:cNvPr id="16" name="Freeform 16"/>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737373"/>
              </a:solidFill>
            </p:spPr>
          </p:sp>
          <p:sp>
            <p:nvSpPr>
              <p:cNvPr id="17" name="TextBox 17"/>
              <p:cNvSpPr txBox="1"/>
              <p:nvPr/>
            </p:nvSpPr>
            <p:spPr>
              <a:xfrm>
                <a:off x="0" y="-28575"/>
                <a:ext cx="270933" cy="741228"/>
              </a:xfrm>
              <a:prstGeom prst="rect">
                <a:avLst/>
              </a:prstGeom>
            </p:spPr>
            <p:txBody>
              <a:bodyPr lIns="51132" tIns="51132" rIns="51132" bIns="51132" rtlCol="0" anchor="ctr"/>
              <a:lstStyle/>
              <a:p>
                <a:pPr algn="ctr">
                  <a:lnSpc>
                    <a:spcPts val="2659"/>
                  </a:lnSpc>
                </a:pPr>
                <a:endParaRPr/>
              </a:p>
            </p:txBody>
          </p:sp>
        </p:grpSp>
        <p:grpSp>
          <p:nvGrpSpPr>
            <p:cNvPr id="18" name="Group 18"/>
            <p:cNvGrpSpPr/>
            <p:nvPr/>
          </p:nvGrpSpPr>
          <p:grpSpPr>
            <a:xfrm>
              <a:off x="1004847" y="2033374"/>
              <a:ext cx="1041827" cy="1589814"/>
              <a:chOff x="0" y="0"/>
              <a:chExt cx="270933" cy="413440"/>
            </a:xfrm>
          </p:grpSpPr>
          <p:sp>
            <p:nvSpPr>
              <p:cNvPr id="19" name="Freeform 19"/>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A7A5A6"/>
              </a:solidFill>
            </p:spPr>
          </p:sp>
          <p:sp>
            <p:nvSpPr>
              <p:cNvPr id="20" name="TextBox 20"/>
              <p:cNvSpPr txBox="1"/>
              <p:nvPr/>
            </p:nvSpPr>
            <p:spPr>
              <a:xfrm>
                <a:off x="0" y="-28575"/>
                <a:ext cx="270933" cy="442015"/>
              </a:xfrm>
              <a:prstGeom prst="rect">
                <a:avLst/>
              </a:prstGeom>
            </p:spPr>
            <p:txBody>
              <a:bodyPr lIns="51132" tIns="51132" rIns="51132" bIns="51132" rtlCol="0" anchor="ctr"/>
              <a:lstStyle/>
              <a:p>
                <a:pPr algn="ctr">
                  <a:lnSpc>
                    <a:spcPts val="2659"/>
                  </a:lnSpc>
                </a:pPr>
                <a:endParaRPr/>
              </a:p>
            </p:txBody>
          </p:sp>
        </p:grpSp>
        <p:grpSp>
          <p:nvGrpSpPr>
            <p:cNvPr id="21" name="Group 21"/>
            <p:cNvGrpSpPr/>
            <p:nvPr/>
          </p:nvGrpSpPr>
          <p:grpSpPr>
            <a:xfrm>
              <a:off x="0" y="2033374"/>
              <a:ext cx="854274" cy="4473920"/>
              <a:chOff x="0" y="0"/>
              <a:chExt cx="222159" cy="1163470"/>
            </a:xfrm>
          </p:grpSpPr>
          <p:sp>
            <p:nvSpPr>
              <p:cNvPr id="22" name="Freeform 22"/>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A7A5A6"/>
              </a:solidFill>
            </p:spPr>
          </p:sp>
          <p:sp>
            <p:nvSpPr>
              <p:cNvPr id="23" name="TextBox 23"/>
              <p:cNvSpPr txBox="1"/>
              <p:nvPr/>
            </p:nvSpPr>
            <p:spPr>
              <a:xfrm>
                <a:off x="0" y="-28575"/>
                <a:ext cx="222159" cy="1192045"/>
              </a:xfrm>
              <a:prstGeom prst="rect">
                <a:avLst/>
              </a:prstGeom>
            </p:spPr>
            <p:txBody>
              <a:bodyPr lIns="51132" tIns="51132" rIns="51132" bIns="51132" rtlCol="0" anchor="ctr"/>
              <a:lstStyle/>
              <a:p>
                <a:pPr algn="ctr">
                  <a:lnSpc>
                    <a:spcPts val="2659"/>
                  </a:lnSpc>
                </a:pPr>
                <a:endParaRPr/>
              </a:p>
            </p:txBody>
          </p:sp>
        </p:grpSp>
      </p:grpSp>
      <p:grpSp>
        <p:nvGrpSpPr>
          <p:cNvPr id="2" name="Group 2"/>
          <p:cNvGrpSpPr/>
          <p:nvPr/>
        </p:nvGrpSpPr>
        <p:grpSpPr>
          <a:xfrm>
            <a:off x="1074828"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FFFFFF"/>
            </a:solidFill>
            <a:ln w="95250" cap="sq">
              <a:solidFill>
                <a:srgbClr val="000000"/>
              </a:solidFill>
              <a:prstDash val="solid"/>
              <a:miter/>
            </a:ln>
          </p:spPr>
        </p:sp>
        <p:sp>
          <p:nvSpPr>
            <p:cNvPr id="4" name="TextBox 4"/>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rot="-5400000">
            <a:off x="15610514" y="1962639"/>
            <a:ext cx="364252" cy="1376224"/>
            <a:chOff x="0" y="0"/>
            <a:chExt cx="485670" cy="1834966"/>
          </a:xfrm>
        </p:grpSpPr>
        <p:grpSp>
          <p:nvGrpSpPr>
            <p:cNvPr id="25" name="Group 25"/>
            <p:cNvGrpSpPr/>
            <p:nvPr/>
          </p:nvGrpSpPr>
          <p:grpSpPr>
            <a:xfrm>
              <a:off x="0" y="1349296"/>
              <a:ext cx="485670" cy="485670"/>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27" name="TextBox 27"/>
              <p:cNvSpPr txBox="1"/>
              <p:nvPr/>
            </p:nvSpPr>
            <p:spPr>
              <a:xfrm>
                <a:off x="76200" y="47625"/>
                <a:ext cx="660400" cy="688975"/>
              </a:xfrm>
              <a:prstGeom prst="rect">
                <a:avLst/>
              </a:prstGeom>
            </p:spPr>
            <p:txBody>
              <a:bodyPr lIns="50800" tIns="50800" rIns="50800" bIns="50800" rtlCol="0" anchor="ctr"/>
              <a:lstStyle/>
              <a:p>
                <a:pPr algn="ctr">
                  <a:lnSpc>
                    <a:spcPts val="2660"/>
                  </a:lnSpc>
                </a:pPr>
                <a:endParaRPr/>
              </a:p>
            </p:txBody>
          </p:sp>
        </p:grpSp>
        <p:grpSp>
          <p:nvGrpSpPr>
            <p:cNvPr id="28" name="Group 28"/>
            <p:cNvGrpSpPr/>
            <p:nvPr/>
          </p:nvGrpSpPr>
          <p:grpSpPr>
            <a:xfrm>
              <a:off x="0" y="674648"/>
              <a:ext cx="485670" cy="485670"/>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30" name="TextBox 30"/>
              <p:cNvSpPr txBox="1"/>
              <p:nvPr/>
            </p:nvSpPr>
            <p:spPr>
              <a:xfrm>
                <a:off x="76200" y="47625"/>
                <a:ext cx="660400" cy="688975"/>
              </a:xfrm>
              <a:prstGeom prst="rect">
                <a:avLst/>
              </a:prstGeom>
            </p:spPr>
            <p:txBody>
              <a:bodyPr lIns="50800" tIns="50800" rIns="50800" bIns="50800" rtlCol="0" anchor="ctr"/>
              <a:lstStyle/>
              <a:p>
                <a:pPr algn="ctr">
                  <a:lnSpc>
                    <a:spcPts val="2660"/>
                  </a:lnSpc>
                </a:pPr>
                <a:endParaRPr/>
              </a:p>
            </p:txBody>
          </p:sp>
        </p:grpSp>
        <p:grpSp>
          <p:nvGrpSpPr>
            <p:cNvPr id="31" name="Group 31"/>
            <p:cNvGrpSpPr/>
            <p:nvPr/>
          </p:nvGrpSpPr>
          <p:grpSpPr>
            <a:xfrm>
              <a:off x="0" y="0"/>
              <a:ext cx="485670" cy="485670"/>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33" name="TextBox 33"/>
              <p:cNvSpPr txBox="1"/>
              <p:nvPr/>
            </p:nvSpPr>
            <p:spPr>
              <a:xfrm>
                <a:off x="76200" y="47625"/>
                <a:ext cx="660400" cy="688975"/>
              </a:xfrm>
              <a:prstGeom prst="rect">
                <a:avLst/>
              </a:prstGeom>
            </p:spPr>
            <p:txBody>
              <a:bodyPr lIns="50800" tIns="50800" rIns="50800" bIns="50800" rtlCol="0" anchor="ctr"/>
              <a:lstStyle/>
              <a:p>
                <a:pPr algn="ctr">
                  <a:lnSpc>
                    <a:spcPts val="2660"/>
                  </a:lnSpc>
                </a:pPr>
                <a:endParaRPr/>
              </a:p>
            </p:txBody>
          </p:sp>
        </p:grpSp>
      </p:grpSp>
      <p:sp>
        <p:nvSpPr>
          <p:cNvPr id="34" name="Freeform 34"/>
          <p:cNvSpPr/>
          <p:nvPr/>
        </p:nvSpPr>
        <p:spPr>
          <a:xfrm>
            <a:off x="6871149" y="2263379"/>
            <a:ext cx="4637958" cy="6798824"/>
          </a:xfrm>
          <a:custGeom>
            <a:avLst/>
            <a:gdLst/>
            <a:ahLst/>
            <a:cxnLst/>
            <a:rect l="l" t="t" r="r" b="b"/>
            <a:pathLst>
              <a:path w="4637958" h="6798824">
                <a:moveTo>
                  <a:pt x="0" y="0"/>
                </a:moveTo>
                <a:lnTo>
                  <a:pt x="4637958" y="0"/>
                </a:lnTo>
                <a:lnTo>
                  <a:pt x="4637958" y="6798824"/>
                </a:lnTo>
                <a:lnTo>
                  <a:pt x="0" y="6798824"/>
                </a:lnTo>
                <a:lnTo>
                  <a:pt x="0" y="0"/>
                </a:lnTo>
                <a:close/>
              </a:path>
            </a:pathLst>
          </a:custGeom>
          <a:blipFill>
            <a:blip r:embed="rId2"/>
            <a:stretch>
              <a:fillRect/>
            </a:stretch>
          </a:blipFill>
        </p:spPr>
      </p:sp>
      <p:sp>
        <p:nvSpPr>
          <p:cNvPr id="35" name="TextBox 35"/>
          <p:cNvSpPr txBox="1"/>
          <p:nvPr/>
        </p:nvSpPr>
        <p:spPr>
          <a:xfrm>
            <a:off x="3886691" y="1491854"/>
            <a:ext cx="10514618" cy="771525"/>
          </a:xfrm>
          <a:prstGeom prst="rect">
            <a:avLst/>
          </a:prstGeom>
        </p:spPr>
        <p:txBody>
          <a:bodyPr lIns="0" tIns="0" rIns="0" bIns="0" rtlCol="0" anchor="t">
            <a:spAutoFit/>
          </a:bodyPr>
          <a:lstStyle/>
          <a:p>
            <a:pPr algn="ctr">
              <a:lnSpc>
                <a:spcPts val="6299"/>
              </a:lnSpc>
            </a:pPr>
            <a:r>
              <a:rPr lang="en-US" sz="4500">
                <a:solidFill>
                  <a:srgbClr val="000000"/>
                </a:solidFill>
                <a:latin typeface="Varela Round"/>
                <a:ea typeface="Varela Round"/>
                <a:cs typeface="Varela Round"/>
                <a:sym typeface="Varela Round"/>
              </a:rPr>
              <a:t>CLASS DIAGRAM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rot="-10800000">
            <a:off x="14780678" y="5406529"/>
            <a:ext cx="3507322" cy="4880471"/>
            <a:chOff x="0" y="0"/>
            <a:chExt cx="4676429" cy="6507294"/>
          </a:xfrm>
        </p:grpSpPr>
        <p:grpSp>
          <p:nvGrpSpPr>
            <p:cNvPr id="6" name="Group 6"/>
            <p:cNvGrpSpPr/>
            <p:nvPr/>
          </p:nvGrpSpPr>
          <p:grpSpPr>
            <a:xfrm rot="5400000">
              <a:off x="1075341" y="154558"/>
              <a:ext cx="1035057" cy="2722575"/>
              <a:chOff x="0" y="0"/>
              <a:chExt cx="270933" cy="712653"/>
            </a:xfrm>
          </p:grpSpPr>
          <p:sp>
            <p:nvSpPr>
              <p:cNvPr id="7" name="Freeform 7"/>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737373"/>
              </a:solidFill>
            </p:spPr>
          </p:sp>
          <p:sp>
            <p:nvSpPr>
              <p:cNvPr id="8" name="TextBox 8"/>
              <p:cNvSpPr txBox="1"/>
              <p:nvPr/>
            </p:nvSpPr>
            <p:spPr>
              <a:xfrm>
                <a:off x="0" y="-28575"/>
                <a:ext cx="270933" cy="741228"/>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5400000">
              <a:off x="3369160" y="726104"/>
              <a:ext cx="1035057" cy="1579482"/>
              <a:chOff x="0" y="0"/>
              <a:chExt cx="270933" cy="413440"/>
            </a:xfrm>
          </p:grpSpPr>
          <p:sp>
            <p:nvSpPr>
              <p:cNvPr id="10" name="Freeform 10"/>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A7A5A6"/>
              </a:solidFill>
            </p:spPr>
          </p:sp>
          <p:sp>
            <p:nvSpPr>
              <p:cNvPr id="11" name="TextBox 11"/>
              <p:cNvSpPr txBox="1"/>
              <p:nvPr/>
            </p:nvSpPr>
            <p:spPr>
              <a:xfrm>
                <a:off x="0" y="-28575"/>
                <a:ext cx="270933" cy="44201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5400000">
              <a:off x="2029644" y="-1798062"/>
              <a:ext cx="848723" cy="4444847"/>
              <a:chOff x="0" y="0"/>
              <a:chExt cx="222159" cy="1163470"/>
            </a:xfrm>
          </p:grpSpPr>
          <p:sp>
            <p:nvSpPr>
              <p:cNvPr id="13" name="Freeform 13"/>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A7A5A6"/>
              </a:solidFill>
            </p:spPr>
          </p:sp>
          <p:sp>
            <p:nvSpPr>
              <p:cNvPr id="14" name="TextBox 14"/>
              <p:cNvSpPr txBox="1"/>
              <p:nvPr/>
            </p:nvSpPr>
            <p:spPr>
              <a:xfrm>
                <a:off x="0" y="-28575"/>
                <a:ext cx="222159" cy="119204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004847" y="3766911"/>
              <a:ext cx="1041827" cy="2740383"/>
              <a:chOff x="0" y="0"/>
              <a:chExt cx="270933" cy="712653"/>
            </a:xfrm>
          </p:grpSpPr>
          <p:sp>
            <p:nvSpPr>
              <p:cNvPr id="16" name="Freeform 16"/>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737373"/>
              </a:solidFill>
            </p:spPr>
          </p:sp>
          <p:sp>
            <p:nvSpPr>
              <p:cNvPr id="17" name="TextBox 17"/>
              <p:cNvSpPr txBox="1"/>
              <p:nvPr/>
            </p:nvSpPr>
            <p:spPr>
              <a:xfrm>
                <a:off x="0" y="-28575"/>
                <a:ext cx="270933" cy="741228"/>
              </a:xfrm>
              <a:prstGeom prst="rect">
                <a:avLst/>
              </a:prstGeom>
            </p:spPr>
            <p:txBody>
              <a:bodyPr lIns="51132" tIns="51132" rIns="51132" bIns="51132" rtlCol="0" anchor="ctr"/>
              <a:lstStyle/>
              <a:p>
                <a:pPr algn="ctr">
                  <a:lnSpc>
                    <a:spcPts val="2659"/>
                  </a:lnSpc>
                </a:pPr>
                <a:endParaRPr/>
              </a:p>
            </p:txBody>
          </p:sp>
        </p:grpSp>
        <p:grpSp>
          <p:nvGrpSpPr>
            <p:cNvPr id="18" name="Group 18"/>
            <p:cNvGrpSpPr/>
            <p:nvPr/>
          </p:nvGrpSpPr>
          <p:grpSpPr>
            <a:xfrm>
              <a:off x="1004847" y="2033374"/>
              <a:ext cx="1041827" cy="1589814"/>
              <a:chOff x="0" y="0"/>
              <a:chExt cx="270933" cy="413440"/>
            </a:xfrm>
          </p:grpSpPr>
          <p:sp>
            <p:nvSpPr>
              <p:cNvPr id="19" name="Freeform 19"/>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A7A5A6"/>
              </a:solidFill>
            </p:spPr>
          </p:sp>
          <p:sp>
            <p:nvSpPr>
              <p:cNvPr id="20" name="TextBox 20"/>
              <p:cNvSpPr txBox="1"/>
              <p:nvPr/>
            </p:nvSpPr>
            <p:spPr>
              <a:xfrm>
                <a:off x="0" y="-28575"/>
                <a:ext cx="270933" cy="442015"/>
              </a:xfrm>
              <a:prstGeom prst="rect">
                <a:avLst/>
              </a:prstGeom>
            </p:spPr>
            <p:txBody>
              <a:bodyPr lIns="51132" tIns="51132" rIns="51132" bIns="51132" rtlCol="0" anchor="ctr"/>
              <a:lstStyle/>
              <a:p>
                <a:pPr algn="ctr">
                  <a:lnSpc>
                    <a:spcPts val="2659"/>
                  </a:lnSpc>
                </a:pPr>
                <a:endParaRPr/>
              </a:p>
            </p:txBody>
          </p:sp>
        </p:grpSp>
        <p:grpSp>
          <p:nvGrpSpPr>
            <p:cNvPr id="21" name="Group 21"/>
            <p:cNvGrpSpPr/>
            <p:nvPr/>
          </p:nvGrpSpPr>
          <p:grpSpPr>
            <a:xfrm>
              <a:off x="0" y="2033374"/>
              <a:ext cx="854274" cy="4473920"/>
              <a:chOff x="0" y="0"/>
              <a:chExt cx="222159" cy="1163470"/>
            </a:xfrm>
          </p:grpSpPr>
          <p:sp>
            <p:nvSpPr>
              <p:cNvPr id="22" name="Freeform 22"/>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A7A5A6"/>
              </a:solidFill>
            </p:spPr>
          </p:sp>
          <p:sp>
            <p:nvSpPr>
              <p:cNvPr id="23" name="TextBox 23"/>
              <p:cNvSpPr txBox="1"/>
              <p:nvPr/>
            </p:nvSpPr>
            <p:spPr>
              <a:xfrm>
                <a:off x="0" y="-28575"/>
                <a:ext cx="222159" cy="1192045"/>
              </a:xfrm>
              <a:prstGeom prst="rect">
                <a:avLst/>
              </a:prstGeom>
            </p:spPr>
            <p:txBody>
              <a:bodyPr lIns="51132" tIns="51132" rIns="51132" bIns="51132" rtlCol="0" anchor="ctr"/>
              <a:lstStyle/>
              <a:p>
                <a:pPr algn="ctr">
                  <a:lnSpc>
                    <a:spcPts val="2659"/>
                  </a:lnSpc>
                </a:pPr>
                <a:endParaRPr/>
              </a:p>
            </p:txBody>
          </p:sp>
        </p:grpSp>
      </p:grpSp>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FFFFFF"/>
            </a:solidFill>
            <a:ln w="95250" cap="sq">
              <a:solidFill>
                <a:srgbClr val="000000"/>
              </a:solidFill>
              <a:prstDash val="solid"/>
              <a:miter/>
            </a:ln>
          </p:spPr>
        </p:sp>
        <p:sp>
          <p:nvSpPr>
            <p:cNvPr id="4" name="TextBox 4"/>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rot="-5400000">
            <a:off x="2113208" y="1141736"/>
            <a:ext cx="364252" cy="1376224"/>
            <a:chOff x="0" y="0"/>
            <a:chExt cx="485670" cy="1834966"/>
          </a:xfrm>
        </p:grpSpPr>
        <p:grpSp>
          <p:nvGrpSpPr>
            <p:cNvPr id="25" name="Group 25"/>
            <p:cNvGrpSpPr/>
            <p:nvPr/>
          </p:nvGrpSpPr>
          <p:grpSpPr>
            <a:xfrm>
              <a:off x="0" y="1349296"/>
              <a:ext cx="485670" cy="485670"/>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27" name="TextBox 27"/>
              <p:cNvSpPr txBox="1"/>
              <p:nvPr/>
            </p:nvSpPr>
            <p:spPr>
              <a:xfrm>
                <a:off x="76200" y="47625"/>
                <a:ext cx="660400" cy="688975"/>
              </a:xfrm>
              <a:prstGeom prst="rect">
                <a:avLst/>
              </a:prstGeom>
            </p:spPr>
            <p:txBody>
              <a:bodyPr lIns="50800" tIns="50800" rIns="50800" bIns="50800" rtlCol="0" anchor="ctr"/>
              <a:lstStyle/>
              <a:p>
                <a:pPr algn="ctr">
                  <a:lnSpc>
                    <a:spcPts val="2660"/>
                  </a:lnSpc>
                </a:pPr>
                <a:endParaRPr/>
              </a:p>
            </p:txBody>
          </p:sp>
        </p:grpSp>
        <p:grpSp>
          <p:nvGrpSpPr>
            <p:cNvPr id="28" name="Group 28"/>
            <p:cNvGrpSpPr/>
            <p:nvPr/>
          </p:nvGrpSpPr>
          <p:grpSpPr>
            <a:xfrm>
              <a:off x="0" y="674648"/>
              <a:ext cx="485670" cy="485670"/>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30" name="TextBox 30"/>
              <p:cNvSpPr txBox="1"/>
              <p:nvPr/>
            </p:nvSpPr>
            <p:spPr>
              <a:xfrm>
                <a:off x="76200" y="47625"/>
                <a:ext cx="660400" cy="688975"/>
              </a:xfrm>
              <a:prstGeom prst="rect">
                <a:avLst/>
              </a:prstGeom>
            </p:spPr>
            <p:txBody>
              <a:bodyPr lIns="50800" tIns="50800" rIns="50800" bIns="50800" rtlCol="0" anchor="ctr"/>
              <a:lstStyle/>
              <a:p>
                <a:pPr algn="ctr">
                  <a:lnSpc>
                    <a:spcPts val="2660"/>
                  </a:lnSpc>
                </a:pPr>
                <a:endParaRPr/>
              </a:p>
            </p:txBody>
          </p:sp>
        </p:grpSp>
        <p:grpSp>
          <p:nvGrpSpPr>
            <p:cNvPr id="31" name="Group 31"/>
            <p:cNvGrpSpPr/>
            <p:nvPr/>
          </p:nvGrpSpPr>
          <p:grpSpPr>
            <a:xfrm>
              <a:off x="0" y="0"/>
              <a:ext cx="485670" cy="485670"/>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33" name="TextBox 33"/>
              <p:cNvSpPr txBox="1"/>
              <p:nvPr/>
            </p:nvSpPr>
            <p:spPr>
              <a:xfrm>
                <a:off x="76200" y="47625"/>
                <a:ext cx="660400" cy="688975"/>
              </a:xfrm>
              <a:prstGeom prst="rect">
                <a:avLst/>
              </a:prstGeom>
            </p:spPr>
            <p:txBody>
              <a:bodyPr lIns="50800" tIns="50800" rIns="50800" bIns="50800" rtlCol="0" anchor="ctr"/>
              <a:lstStyle/>
              <a:p>
                <a:pPr algn="ctr">
                  <a:lnSpc>
                    <a:spcPts val="2660"/>
                  </a:lnSpc>
                </a:pPr>
                <a:endParaRPr/>
              </a:p>
            </p:txBody>
          </p:sp>
        </p:grpSp>
      </p:grpSp>
      <p:sp>
        <p:nvSpPr>
          <p:cNvPr id="34" name="Freeform 34"/>
          <p:cNvSpPr/>
          <p:nvPr/>
        </p:nvSpPr>
        <p:spPr>
          <a:xfrm>
            <a:off x="4108263" y="2807916"/>
            <a:ext cx="10071474" cy="6168778"/>
          </a:xfrm>
          <a:custGeom>
            <a:avLst/>
            <a:gdLst/>
            <a:ahLst/>
            <a:cxnLst/>
            <a:rect l="l" t="t" r="r" b="b"/>
            <a:pathLst>
              <a:path w="10071474" h="6168778">
                <a:moveTo>
                  <a:pt x="0" y="0"/>
                </a:moveTo>
                <a:lnTo>
                  <a:pt x="10071474" y="0"/>
                </a:lnTo>
                <a:lnTo>
                  <a:pt x="10071474" y="6168777"/>
                </a:lnTo>
                <a:lnTo>
                  <a:pt x="0" y="6168777"/>
                </a:lnTo>
                <a:lnTo>
                  <a:pt x="0" y="0"/>
                </a:lnTo>
                <a:close/>
              </a:path>
            </a:pathLst>
          </a:custGeom>
          <a:blipFill>
            <a:blip r:embed="rId2"/>
            <a:stretch>
              <a:fillRect/>
            </a:stretch>
          </a:blipFill>
        </p:spPr>
      </p:sp>
      <p:sp>
        <p:nvSpPr>
          <p:cNvPr id="35" name="TextBox 35"/>
          <p:cNvSpPr txBox="1"/>
          <p:nvPr/>
        </p:nvSpPr>
        <p:spPr>
          <a:xfrm>
            <a:off x="3333750" y="1744123"/>
            <a:ext cx="11620500" cy="771525"/>
          </a:xfrm>
          <a:prstGeom prst="rect">
            <a:avLst/>
          </a:prstGeom>
        </p:spPr>
        <p:txBody>
          <a:bodyPr lIns="0" tIns="0" rIns="0" bIns="0" rtlCol="0" anchor="t">
            <a:spAutoFit/>
          </a:bodyPr>
          <a:lstStyle/>
          <a:p>
            <a:pPr algn="ctr">
              <a:lnSpc>
                <a:spcPts val="6299"/>
              </a:lnSpc>
            </a:pPr>
            <a:r>
              <a:rPr lang="en-US" sz="4500">
                <a:solidFill>
                  <a:srgbClr val="000000"/>
                </a:solidFill>
                <a:latin typeface="Varela Round"/>
                <a:ea typeface="Varela Round"/>
                <a:cs typeface="Varela Round"/>
                <a:sym typeface="Varela Round"/>
              </a:rPr>
              <a:t>SEQUENCE DIAGRAM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rot="-5400000">
            <a:off x="686575" y="6093103"/>
            <a:ext cx="3507322" cy="4880471"/>
            <a:chOff x="0" y="0"/>
            <a:chExt cx="4676429" cy="6507294"/>
          </a:xfrm>
        </p:grpSpPr>
        <p:grpSp>
          <p:nvGrpSpPr>
            <p:cNvPr id="6" name="Group 6"/>
            <p:cNvGrpSpPr/>
            <p:nvPr/>
          </p:nvGrpSpPr>
          <p:grpSpPr>
            <a:xfrm rot="5400000">
              <a:off x="1075341" y="154558"/>
              <a:ext cx="1035057" cy="2722575"/>
              <a:chOff x="0" y="0"/>
              <a:chExt cx="270933" cy="712653"/>
            </a:xfrm>
          </p:grpSpPr>
          <p:sp>
            <p:nvSpPr>
              <p:cNvPr id="7" name="Freeform 7"/>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737373"/>
              </a:solidFill>
            </p:spPr>
          </p:sp>
          <p:sp>
            <p:nvSpPr>
              <p:cNvPr id="8" name="TextBox 8"/>
              <p:cNvSpPr txBox="1"/>
              <p:nvPr/>
            </p:nvSpPr>
            <p:spPr>
              <a:xfrm>
                <a:off x="0" y="-28575"/>
                <a:ext cx="270933" cy="741228"/>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5400000">
              <a:off x="3369160" y="726104"/>
              <a:ext cx="1035057" cy="1579482"/>
              <a:chOff x="0" y="0"/>
              <a:chExt cx="270933" cy="413440"/>
            </a:xfrm>
          </p:grpSpPr>
          <p:sp>
            <p:nvSpPr>
              <p:cNvPr id="10" name="Freeform 10"/>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A7A5A6"/>
              </a:solidFill>
            </p:spPr>
          </p:sp>
          <p:sp>
            <p:nvSpPr>
              <p:cNvPr id="11" name="TextBox 11"/>
              <p:cNvSpPr txBox="1"/>
              <p:nvPr/>
            </p:nvSpPr>
            <p:spPr>
              <a:xfrm>
                <a:off x="0" y="-28575"/>
                <a:ext cx="270933" cy="44201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5400000">
              <a:off x="2029644" y="-1798062"/>
              <a:ext cx="848723" cy="4444847"/>
              <a:chOff x="0" y="0"/>
              <a:chExt cx="222159" cy="1163470"/>
            </a:xfrm>
          </p:grpSpPr>
          <p:sp>
            <p:nvSpPr>
              <p:cNvPr id="13" name="Freeform 13"/>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A7A5A6"/>
              </a:solidFill>
            </p:spPr>
          </p:sp>
          <p:sp>
            <p:nvSpPr>
              <p:cNvPr id="14" name="TextBox 14"/>
              <p:cNvSpPr txBox="1"/>
              <p:nvPr/>
            </p:nvSpPr>
            <p:spPr>
              <a:xfrm>
                <a:off x="0" y="-28575"/>
                <a:ext cx="222159" cy="119204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004847" y="3766911"/>
              <a:ext cx="1041827" cy="2740383"/>
              <a:chOff x="0" y="0"/>
              <a:chExt cx="270933" cy="712653"/>
            </a:xfrm>
          </p:grpSpPr>
          <p:sp>
            <p:nvSpPr>
              <p:cNvPr id="16" name="Freeform 16"/>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737373"/>
              </a:solidFill>
            </p:spPr>
          </p:sp>
          <p:sp>
            <p:nvSpPr>
              <p:cNvPr id="17" name="TextBox 17"/>
              <p:cNvSpPr txBox="1"/>
              <p:nvPr/>
            </p:nvSpPr>
            <p:spPr>
              <a:xfrm>
                <a:off x="0" y="-28575"/>
                <a:ext cx="270933" cy="741228"/>
              </a:xfrm>
              <a:prstGeom prst="rect">
                <a:avLst/>
              </a:prstGeom>
            </p:spPr>
            <p:txBody>
              <a:bodyPr lIns="51132" tIns="51132" rIns="51132" bIns="51132" rtlCol="0" anchor="ctr"/>
              <a:lstStyle/>
              <a:p>
                <a:pPr algn="ctr">
                  <a:lnSpc>
                    <a:spcPts val="2659"/>
                  </a:lnSpc>
                </a:pPr>
                <a:endParaRPr/>
              </a:p>
            </p:txBody>
          </p:sp>
        </p:grpSp>
        <p:grpSp>
          <p:nvGrpSpPr>
            <p:cNvPr id="18" name="Group 18"/>
            <p:cNvGrpSpPr/>
            <p:nvPr/>
          </p:nvGrpSpPr>
          <p:grpSpPr>
            <a:xfrm>
              <a:off x="1004847" y="2033374"/>
              <a:ext cx="1041827" cy="1589814"/>
              <a:chOff x="0" y="0"/>
              <a:chExt cx="270933" cy="413440"/>
            </a:xfrm>
          </p:grpSpPr>
          <p:sp>
            <p:nvSpPr>
              <p:cNvPr id="19" name="Freeform 19"/>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A7A5A6"/>
              </a:solidFill>
            </p:spPr>
          </p:sp>
          <p:sp>
            <p:nvSpPr>
              <p:cNvPr id="20" name="TextBox 20"/>
              <p:cNvSpPr txBox="1"/>
              <p:nvPr/>
            </p:nvSpPr>
            <p:spPr>
              <a:xfrm>
                <a:off x="0" y="-28575"/>
                <a:ext cx="270933" cy="442015"/>
              </a:xfrm>
              <a:prstGeom prst="rect">
                <a:avLst/>
              </a:prstGeom>
            </p:spPr>
            <p:txBody>
              <a:bodyPr lIns="51132" tIns="51132" rIns="51132" bIns="51132" rtlCol="0" anchor="ctr"/>
              <a:lstStyle/>
              <a:p>
                <a:pPr algn="ctr">
                  <a:lnSpc>
                    <a:spcPts val="2659"/>
                  </a:lnSpc>
                </a:pPr>
                <a:endParaRPr/>
              </a:p>
            </p:txBody>
          </p:sp>
        </p:grpSp>
        <p:grpSp>
          <p:nvGrpSpPr>
            <p:cNvPr id="21" name="Group 21"/>
            <p:cNvGrpSpPr/>
            <p:nvPr/>
          </p:nvGrpSpPr>
          <p:grpSpPr>
            <a:xfrm>
              <a:off x="0" y="2033374"/>
              <a:ext cx="854274" cy="4473920"/>
              <a:chOff x="0" y="0"/>
              <a:chExt cx="222159" cy="1163470"/>
            </a:xfrm>
          </p:grpSpPr>
          <p:sp>
            <p:nvSpPr>
              <p:cNvPr id="22" name="Freeform 22"/>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A7A5A6"/>
              </a:solidFill>
            </p:spPr>
          </p:sp>
          <p:sp>
            <p:nvSpPr>
              <p:cNvPr id="23" name="TextBox 23"/>
              <p:cNvSpPr txBox="1"/>
              <p:nvPr/>
            </p:nvSpPr>
            <p:spPr>
              <a:xfrm>
                <a:off x="0" y="-28575"/>
                <a:ext cx="222159" cy="1192045"/>
              </a:xfrm>
              <a:prstGeom prst="rect">
                <a:avLst/>
              </a:prstGeom>
            </p:spPr>
            <p:txBody>
              <a:bodyPr lIns="51132" tIns="51132" rIns="51132" bIns="51132" rtlCol="0" anchor="ctr"/>
              <a:lstStyle/>
              <a:p>
                <a:pPr algn="ctr">
                  <a:lnSpc>
                    <a:spcPts val="2659"/>
                  </a:lnSpc>
                </a:pPr>
                <a:endParaRPr/>
              </a:p>
            </p:txBody>
          </p:sp>
        </p:grpSp>
      </p:grpSp>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FFFFFF"/>
            </a:solidFill>
            <a:ln w="95250" cap="sq">
              <a:solidFill>
                <a:srgbClr val="000000"/>
              </a:solidFill>
              <a:prstDash val="solid"/>
              <a:miter/>
            </a:ln>
          </p:spPr>
        </p:sp>
        <p:sp>
          <p:nvSpPr>
            <p:cNvPr id="4" name="TextBox 4"/>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rot="-5400000">
            <a:off x="15958015" y="945786"/>
            <a:ext cx="364252" cy="1376224"/>
            <a:chOff x="0" y="0"/>
            <a:chExt cx="485670" cy="1834966"/>
          </a:xfrm>
        </p:grpSpPr>
        <p:grpSp>
          <p:nvGrpSpPr>
            <p:cNvPr id="25" name="Group 25"/>
            <p:cNvGrpSpPr/>
            <p:nvPr/>
          </p:nvGrpSpPr>
          <p:grpSpPr>
            <a:xfrm>
              <a:off x="0" y="1349296"/>
              <a:ext cx="485670" cy="485670"/>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27" name="TextBox 27"/>
              <p:cNvSpPr txBox="1"/>
              <p:nvPr/>
            </p:nvSpPr>
            <p:spPr>
              <a:xfrm>
                <a:off x="76200" y="47625"/>
                <a:ext cx="660400" cy="688975"/>
              </a:xfrm>
              <a:prstGeom prst="rect">
                <a:avLst/>
              </a:prstGeom>
            </p:spPr>
            <p:txBody>
              <a:bodyPr lIns="50800" tIns="50800" rIns="50800" bIns="50800" rtlCol="0" anchor="ctr"/>
              <a:lstStyle/>
              <a:p>
                <a:pPr algn="ctr">
                  <a:lnSpc>
                    <a:spcPts val="2660"/>
                  </a:lnSpc>
                </a:pPr>
                <a:endParaRPr/>
              </a:p>
            </p:txBody>
          </p:sp>
        </p:grpSp>
        <p:grpSp>
          <p:nvGrpSpPr>
            <p:cNvPr id="28" name="Group 28"/>
            <p:cNvGrpSpPr/>
            <p:nvPr/>
          </p:nvGrpSpPr>
          <p:grpSpPr>
            <a:xfrm>
              <a:off x="0" y="674648"/>
              <a:ext cx="485670" cy="485670"/>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30" name="TextBox 30"/>
              <p:cNvSpPr txBox="1"/>
              <p:nvPr/>
            </p:nvSpPr>
            <p:spPr>
              <a:xfrm>
                <a:off x="76200" y="47625"/>
                <a:ext cx="660400" cy="688975"/>
              </a:xfrm>
              <a:prstGeom prst="rect">
                <a:avLst/>
              </a:prstGeom>
            </p:spPr>
            <p:txBody>
              <a:bodyPr lIns="50800" tIns="50800" rIns="50800" bIns="50800" rtlCol="0" anchor="ctr"/>
              <a:lstStyle/>
              <a:p>
                <a:pPr algn="ctr">
                  <a:lnSpc>
                    <a:spcPts val="2660"/>
                  </a:lnSpc>
                </a:pPr>
                <a:endParaRPr/>
              </a:p>
            </p:txBody>
          </p:sp>
        </p:grpSp>
        <p:grpSp>
          <p:nvGrpSpPr>
            <p:cNvPr id="31" name="Group 31"/>
            <p:cNvGrpSpPr/>
            <p:nvPr/>
          </p:nvGrpSpPr>
          <p:grpSpPr>
            <a:xfrm>
              <a:off x="0" y="0"/>
              <a:ext cx="485670" cy="485670"/>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33" name="TextBox 33"/>
              <p:cNvSpPr txBox="1"/>
              <p:nvPr/>
            </p:nvSpPr>
            <p:spPr>
              <a:xfrm>
                <a:off x="76200" y="47625"/>
                <a:ext cx="660400" cy="688975"/>
              </a:xfrm>
              <a:prstGeom prst="rect">
                <a:avLst/>
              </a:prstGeom>
            </p:spPr>
            <p:txBody>
              <a:bodyPr lIns="50800" tIns="50800" rIns="50800" bIns="50800" rtlCol="0" anchor="ctr"/>
              <a:lstStyle/>
              <a:p>
                <a:pPr algn="ctr">
                  <a:lnSpc>
                    <a:spcPts val="2660"/>
                  </a:lnSpc>
                </a:pPr>
                <a:endParaRPr/>
              </a:p>
            </p:txBody>
          </p:sp>
        </p:grpSp>
      </p:grpSp>
      <p:sp>
        <p:nvSpPr>
          <p:cNvPr id="34" name="Freeform 34"/>
          <p:cNvSpPr/>
          <p:nvPr/>
        </p:nvSpPr>
        <p:spPr>
          <a:xfrm>
            <a:off x="6930984" y="2691792"/>
            <a:ext cx="4426032" cy="6356958"/>
          </a:xfrm>
          <a:custGeom>
            <a:avLst/>
            <a:gdLst/>
            <a:ahLst/>
            <a:cxnLst/>
            <a:rect l="l" t="t" r="r" b="b"/>
            <a:pathLst>
              <a:path w="4426032" h="6356958">
                <a:moveTo>
                  <a:pt x="0" y="0"/>
                </a:moveTo>
                <a:lnTo>
                  <a:pt x="4426032" y="0"/>
                </a:lnTo>
                <a:lnTo>
                  <a:pt x="4426032" y="6356958"/>
                </a:lnTo>
                <a:lnTo>
                  <a:pt x="0" y="6356958"/>
                </a:lnTo>
                <a:lnTo>
                  <a:pt x="0" y="0"/>
                </a:lnTo>
                <a:close/>
              </a:path>
            </a:pathLst>
          </a:custGeom>
          <a:blipFill>
            <a:blip r:embed="rId2"/>
            <a:stretch>
              <a:fillRect/>
            </a:stretch>
          </a:blipFill>
        </p:spPr>
      </p:sp>
      <p:sp>
        <p:nvSpPr>
          <p:cNvPr id="35" name="TextBox 35"/>
          <p:cNvSpPr txBox="1"/>
          <p:nvPr/>
        </p:nvSpPr>
        <p:spPr>
          <a:xfrm>
            <a:off x="4066871" y="1548173"/>
            <a:ext cx="10154258" cy="771525"/>
          </a:xfrm>
          <a:prstGeom prst="rect">
            <a:avLst/>
          </a:prstGeom>
        </p:spPr>
        <p:txBody>
          <a:bodyPr lIns="0" tIns="0" rIns="0" bIns="0" rtlCol="0" anchor="t">
            <a:spAutoFit/>
          </a:bodyPr>
          <a:lstStyle/>
          <a:p>
            <a:pPr algn="ctr">
              <a:lnSpc>
                <a:spcPts val="6299"/>
              </a:lnSpc>
            </a:pPr>
            <a:r>
              <a:rPr lang="en-US" sz="4500">
                <a:solidFill>
                  <a:srgbClr val="000000"/>
                </a:solidFill>
                <a:latin typeface="Varela Round"/>
                <a:ea typeface="Varela Round"/>
                <a:cs typeface="Varela Round"/>
                <a:sym typeface="Varela Round"/>
              </a:rPr>
              <a:t>ACTIVITY DIAGRAM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rot="-10800000">
            <a:off x="14780678" y="5406529"/>
            <a:ext cx="3507322" cy="4880471"/>
            <a:chOff x="0" y="0"/>
            <a:chExt cx="4676429" cy="6507294"/>
          </a:xfrm>
        </p:grpSpPr>
        <p:grpSp>
          <p:nvGrpSpPr>
            <p:cNvPr id="7" name="Group 7"/>
            <p:cNvGrpSpPr/>
            <p:nvPr/>
          </p:nvGrpSpPr>
          <p:grpSpPr>
            <a:xfrm rot="5400000">
              <a:off x="1075341" y="154558"/>
              <a:ext cx="1035057" cy="2722575"/>
              <a:chOff x="0" y="0"/>
              <a:chExt cx="270933" cy="712653"/>
            </a:xfrm>
          </p:grpSpPr>
          <p:sp>
            <p:nvSpPr>
              <p:cNvPr id="8" name="Freeform 8"/>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737373"/>
              </a:solidFill>
            </p:spPr>
          </p:sp>
          <p:sp>
            <p:nvSpPr>
              <p:cNvPr id="9" name="TextBox 9"/>
              <p:cNvSpPr txBox="1"/>
              <p:nvPr/>
            </p:nvSpPr>
            <p:spPr>
              <a:xfrm>
                <a:off x="0" y="-28575"/>
                <a:ext cx="270933" cy="741228"/>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rot="5400000">
              <a:off x="3369160" y="726104"/>
              <a:ext cx="1035057" cy="1579482"/>
              <a:chOff x="0" y="0"/>
              <a:chExt cx="270933" cy="413440"/>
            </a:xfrm>
          </p:grpSpPr>
          <p:sp>
            <p:nvSpPr>
              <p:cNvPr id="11" name="Freeform 11"/>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A7A5A6"/>
              </a:solidFill>
            </p:spPr>
          </p:sp>
          <p:sp>
            <p:nvSpPr>
              <p:cNvPr id="12" name="TextBox 12"/>
              <p:cNvSpPr txBox="1"/>
              <p:nvPr/>
            </p:nvSpPr>
            <p:spPr>
              <a:xfrm>
                <a:off x="0" y="-28575"/>
                <a:ext cx="270933" cy="44201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rot="5400000">
              <a:off x="2029644" y="-1798062"/>
              <a:ext cx="848723" cy="4444847"/>
              <a:chOff x="0" y="0"/>
              <a:chExt cx="222159" cy="1163470"/>
            </a:xfrm>
          </p:grpSpPr>
          <p:sp>
            <p:nvSpPr>
              <p:cNvPr id="14" name="Freeform 14"/>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A7A5A6"/>
              </a:solidFill>
            </p:spPr>
          </p:sp>
          <p:sp>
            <p:nvSpPr>
              <p:cNvPr id="15" name="TextBox 15"/>
              <p:cNvSpPr txBox="1"/>
              <p:nvPr/>
            </p:nvSpPr>
            <p:spPr>
              <a:xfrm>
                <a:off x="0" y="-28575"/>
                <a:ext cx="222159" cy="1192045"/>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004847" y="3766911"/>
              <a:ext cx="1041827" cy="2740383"/>
              <a:chOff x="0" y="0"/>
              <a:chExt cx="270933" cy="712653"/>
            </a:xfrm>
          </p:grpSpPr>
          <p:sp>
            <p:nvSpPr>
              <p:cNvPr id="17" name="Freeform 17"/>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737373"/>
              </a:solidFill>
            </p:spPr>
          </p:sp>
          <p:sp>
            <p:nvSpPr>
              <p:cNvPr id="18" name="TextBox 18"/>
              <p:cNvSpPr txBox="1"/>
              <p:nvPr/>
            </p:nvSpPr>
            <p:spPr>
              <a:xfrm>
                <a:off x="0" y="-28575"/>
                <a:ext cx="270933" cy="741228"/>
              </a:xfrm>
              <a:prstGeom prst="rect">
                <a:avLst/>
              </a:prstGeom>
            </p:spPr>
            <p:txBody>
              <a:bodyPr lIns="51132" tIns="51132" rIns="51132" bIns="51132" rtlCol="0" anchor="ctr"/>
              <a:lstStyle/>
              <a:p>
                <a:pPr algn="ctr">
                  <a:lnSpc>
                    <a:spcPts val="2659"/>
                  </a:lnSpc>
                </a:pPr>
                <a:endParaRPr/>
              </a:p>
            </p:txBody>
          </p:sp>
        </p:grpSp>
        <p:grpSp>
          <p:nvGrpSpPr>
            <p:cNvPr id="19" name="Group 19"/>
            <p:cNvGrpSpPr/>
            <p:nvPr/>
          </p:nvGrpSpPr>
          <p:grpSpPr>
            <a:xfrm>
              <a:off x="1004847" y="2033374"/>
              <a:ext cx="1041827" cy="1589814"/>
              <a:chOff x="0" y="0"/>
              <a:chExt cx="270933" cy="413440"/>
            </a:xfrm>
          </p:grpSpPr>
          <p:sp>
            <p:nvSpPr>
              <p:cNvPr id="20" name="Freeform 20"/>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A7A5A6"/>
              </a:solidFill>
            </p:spPr>
          </p:sp>
          <p:sp>
            <p:nvSpPr>
              <p:cNvPr id="21" name="TextBox 21"/>
              <p:cNvSpPr txBox="1"/>
              <p:nvPr/>
            </p:nvSpPr>
            <p:spPr>
              <a:xfrm>
                <a:off x="0" y="-28575"/>
                <a:ext cx="270933" cy="442015"/>
              </a:xfrm>
              <a:prstGeom prst="rect">
                <a:avLst/>
              </a:prstGeom>
            </p:spPr>
            <p:txBody>
              <a:bodyPr lIns="51132" tIns="51132" rIns="51132" bIns="51132" rtlCol="0" anchor="ctr"/>
              <a:lstStyle/>
              <a:p>
                <a:pPr algn="ctr">
                  <a:lnSpc>
                    <a:spcPts val="2659"/>
                  </a:lnSpc>
                </a:pPr>
                <a:endParaRPr/>
              </a:p>
            </p:txBody>
          </p:sp>
        </p:grpSp>
        <p:grpSp>
          <p:nvGrpSpPr>
            <p:cNvPr id="22" name="Group 22"/>
            <p:cNvGrpSpPr/>
            <p:nvPr/>
          </p:nvGrpSpPr>
          <p:grpSpPr>
            <a:xfrm>
              <a:off x="0" y="2033374"/>
              <a:ext cx="854274" cy="4473920"/>
              <a:chOff x="0" y="0"/>
              <a:chExt cx="222159" cy="1163470"/>
            </a:xfrm>
          </p:grpSpPr>
          <p:sp>
            <p:nvSpPr>
              <p:cNvPr id="23" name="Freeform 23"/>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A7A5A6"/>
              </a:solidFill>
            </p:spPr>
          </p:sp>
          <p:sp>
            <p:nvSpPr>
              <p:cNvPr id="24" name="TextBox 24"/>
              <p:cNvSpPr txBox="1"/>
              <p:nvPr/>
            </p:nvSpPr>
            <p:spPr>
              <a:xfrm>
                <a:off x="0" y="-28575"/>
                <a:ext cx="222159" cy="1192045"/>
              </a:xfrm>
              <a:prstGeom prst="rect">
                <a:avLst/>
              </a:prstGeom>
            </p:spPr>
            <p:txBody>
              <a:bodyPr lIns="51132" tIns="51132" rIns="51132" bIns="51132" rtlCol="0" anchor="ctr"/>
              <a:lstStyle/>
              <a:p>
                <a:pPr algn="ctr">
                  <a:lnSpc>
                    <a:spcPts val="2659"/>
                  </a:lnSpc>
                </a:pPr>
                <a:endParaRPr/>
              </a:p>
            </p:txBody>
          </p:sp>
        </p:grpSp>
      </p:grpSp>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FFFFFF"/>
            </a:solidFill>
            <a:ln w="95250" cap="sq">
              <a:solidFill>
                <a:srgbClr val="000000"/>
              </a:solidFill>
              <a:prstDash val="solid"/>
              <a:miter/>
            </a:ln>
          </p:spPr>
        </p:sp>
        <p:sp>
          <p:nvSpPr>
            <p:cNvPr id="4" name="TextBox 4"/>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sp>
        <p:nvSpPr>
          <p:cNvPr id="5" name="TextBox 5"/>
          <p:cNvSpPr txBox="1"/>
          <p:nvPr/>
        </p:nvSpPr>
        <p:spPr>
          <a:xfrm>
            <a:off x="2721813" y="1744123"/>
            <a:ext cx="12844374" cy="771525"/>
          </a:xfrm>
          <a:prstGeom prst="rect">
            <a:avLst/>
          </a:prstGeom>
        </p:spPr>
        <p:txBody>
          <a:bodyPr lIns="0" tIns="0" rIns="0" bIns="0" rtlCol="0" anchor="t">
            <a:spAutoFit/>
          </a:bodyPr>
          <a:lstStyle/>
          <a:p>
            <a:pPr algn="ctr">
              <a:lnSpc>
                <a:spcPts val="6299"/>
              </a:lnSpc>
            </a:pPr>
            <a:r>
              <a:rPr lang="en-US" sz="4500" dirty="0">
                <a:solidFill>
                  <a:srgbClr val="000000"/>
                </a:solidFill>
                <a:latin typeface="Varela Round"/>
                <a:ea typeface="Varela Round"/>
                <a:cs typeface="Varela Round"/>
                <a:sym typeface="Varela Round"/>
              </a:rPr>
              <a:t>SCREENSHOTS</a:t>
            </a:r>
          </a:p>
        </p:txBody>
      </p:sp>
      <p:grpSp>
        <p:nvGrpSpPr>
          <p:cNvPr id="25" name="Group 25"/>
          <p:cNvGrpSpPr/>
          <p:nvPr/>
        </p:nvGrpSpPr>
        <p:grpSpPr>
          <a:xfrm rot="-5400000">
            <a:off x="2082074" y="1141736"/>
            <a:ext cx="364252" cy="1376224"/>
            <a:chOff x="0" y="0"/>
            <a:chExt cx="485670" cy="1834966"/>
          </a:xfrm>
        </p:grpSpPr>
        <p:grpSp>
          <p:nvGrpSpPr>
            <p:cNvPr id="26" name="Group 26"/>
            <p:cNvGrpSpPr/>
            <p:nvPr/>
          </p:nvGrpSpPr>
          <p:grpSpPr>
            <a:xfrm>
              <a:off x="0" y="1349296"/>
              <a:ext cx="485670" cy="485670"/>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28" name="TextBox 28"/>
              <p:cNvSpPr txBox="1"/>
              <p:nvPr/>
            </p:nvSpPr>
            <p:spPr>
              <a:xfrm>
                <a:off x="76200" y="47625"/>
                <a:ext cx="660400" cy="688975"/>
              </a:xfrm>
              <a:prstGeom prst="rect">
                <a:avLst/>
              </a:prstGeom>
            </p:spPr>
            <p:txBody>
              <a:bodyPr lIns="50800" tIns="50800" rIns="50800" bIns="50800" rtlCol="0" anchor="ctr"/>
              <a:lstStyle/>
              <a:p>
                <a:pPr algn="ctr">
                  <a:lnSpc>
                    <a:spcPts val="2660"/>
                  </a:lnSpc>
                </a:pPr>
                <a:endParaRPr/>
              </a:p>
            </p:txBody>
          </p:sp>
        </p:grpSp>
        <p:grpSp>
          <p:nvGrpSpPr>
            <p:cNvPr id="29" name="Group 29"/>
            <p:cNvGrpSpPr/>
            <p:nvPr/>
          </p:nvGrpSpPr>
          <p:grpSpPr>
            <a:xfrm>
              <a:off x="0" y="674648"/>
              <a:ext cx="485670" cy="485670"/>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31" name="TextBox 31"/>
              <p:cNvSpPr txBox="1"/>
              <p:nvPr/>
            </p:nvSpPr>
            <p:spPr>
              <a:xfrm>
                <a:off x="76200" y="47625"/>
                <a:ext cx="660400" cy="688975"/>
              </a:xfrm>
              <a:prstGeom prst="rect">
                <a:avLst/>
              </a:prstGeom>
            </p:spPr>
            <p:txBody>
              <a:bodyPr lIns="50800" tIns="50800" rIns="50800" bIns="50800" rtlCol="0" anchor="ctr"/>
              <a:lstStyle/>
              <a:p>
                <a:pPr algn="ctr">
                  <a:lnSpc>
                    <a:spcPts val="2660"/>
                  </a:lnSpc>
                </a:pPr>
                <a:endParaRPr/>
              </a:p>
            </p:txBody>
          </p:sp>
        </p:grpSp>
        <p:grpSp>
          <p:nvGrpSpPr>
            <p:cNvPr id="32" name="Group 32"/>
            <p:cNvGrpSpPr/>
            <p:nvPr/>
          </p:nvGrpSpPr>
          <p:grpSpPr>
            <a:xfrm>
              <a:off x="0" y="0"/>
              <a:ext cx="485670" cy="485670"/>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34" name="TextBox 34"/>
              <p:cNvSpPr txBox="1"/>
              <p:nvPr/>
            </p:nvSpPr>
            <p:spPr>
              <a:xfrm>
                <a:off x="76200" y="47625"/>
                <a:ext cx="660400" cy="688975"/>
              </a:xfrm>
              <a:prstGeom prst="rect">
                <a:avLst/>
              </a:prstGeom>
            </p:spPr>
            <p:txBody>
              <a:bodyPr lIns="50800" tIns="50800" rIns="50800" bIns="50800" rtlCol="0" anchor="ctr"/>
              <a:lstStyle/>
              <a:p>
                <a:pPr algn="ctr">
                  <a:lnSpc>
                    <a:spcPts val="2660"/>
                  </a:lnSpc>
                </a:pPr>
                <a:endParaRPr/>
              </a:p>
            </p:txBody>
          </p:sp>
        </p:grpSp>
      </p:grpSp>
      <p:sp>
        <p:nvSpPr>
          <p:cNvPr id="35" name="Freeform 35"/>
          <p:cNvSpPr/>
          <p:nvPr/>
        </p:nvSpPr>
        <p:spPr>
          <a:xfrm>
            <a:off x="2033701" y="3486367"/>
            <a:ext cx="4428368" cy="2657021"/>
          </a:xfrm>
          <a:custGeom>
            <a:avLst/>
            <a:gdLst/>
            <a:ahLst/>
            <a:cxnLst/>
            <a:rect l="l" t="t" r="r" b="b"/>
            <a:pathLst>
              <a:path w="4428368" h="2657021">
                <a:moveTo>
                  <a:pt x="0" y="0"/>
                </a:moveTo>
                <a:lnTo>
                  <a:pt x="4428368" y="0"/>
                </a:lnTo>
                <a:lnTo>
                  <a:pt x="4428368" y="2657021"/>
                </a:lnTo>
                <a:lnTo>
                  <a:pt x="0" y="2657021"/>
                </a:lnTo>
                <a:lnTo>
                  <a:pt x="0" y="0"/>
                </a:lnTo>
                <a:close/>
              </a:path>
            </a:pathLst>
          </a:custGeom>
          <a:blipFill>
            <a:blip r:embed="rId2"/>
            <a:stretch>
              <a:fillRect/>
            </a:stretch>
          </a:blipFill>
        </p:spPr>
      </p:sp>
      <p:sp>
        <p:nvSpPr>
          <p:cNvPr id="36" name="Freeform 36"/>
          <p:cNvSpPr/>
          <p:nvPr/>
        </p:nvSpPr>
        <p:spPr>
          <a:xfrm>
            <a:off x="6949015" y="3486367"/>
            <a:ext cx="4432449" cy="2657021"/>
          </a:xfrm>
          <a:custGeom>
            <a:avLst/>
            <a:gdLst/>
            <a:ahLst/>
            <a:cxnLst/>
            <a:rect l="l" t="t" r="r" b="b"/>
            <a:pathLst>
              <a:path w="4432449" h="2657021">
                <a:moveTo>
                  <a:pt x="0" y="0"/>
                </a:moveTo>
                <a:lnTo>
                  <a:pt x="4432450" y="0"/>
                </a:lnTo>
                <a:lnTo>
                  <a:pt x="4432450" y="2657021"/>
                </a:lnTo>
                <a:lnTo>
                  <a:pt x="0" y="2657021"/>
                </a:lnTo>
                <a:lnTo>
                  <a:pt x="0" y="0"/>
                </a:lnTo>
                <a:close/>
              </a:path>
            </a:pathLst>
          </a:custGeom>
          <a:blipFill>
            <a:blip r:embed="rId3"/>
            <a:stretch>
              <a:fillRect/>
            </a:stretch>
          </a:blipFill>
        </p:spPr>
      </p:sp>
      <p:sp>
        <p:nvSpPr>
          <p:cNvPr id="37" name="Freeform 37"/>
          <p:cNvSpPr/>
          <p:nvPr/>
        </p:nvSpPr>
        <p:spPr>
          <a:xfrm>
            <a:off x="11867240" y="3486367"/>
            <a:ext cx="4434476" cy="2657021"/>
          </a:xfrm>
          <a:custGeom>
            <a:avLst/>
            <a:gdLst/>
            <a:ahLst/>
            <a:cxnLst/>
            <a:rect l="l" t="t" r="r" b="b"/>
            <a:pathLst>
              <a:path w="4434476" h="2657021">
                <a:moveTo>
                  <a:pt x="0" y="0"/>
                </a:moveTo>
                <a:lnTo>
                  <a:pt x="4434476" y="0"/>
                </a:lnTo>
                <a:lnTo>
                  <a:pt x="4434476" y="2657021"/>
                </a:lnTo>
                <a:lnTo>
                  <a:pt x="0" y="2657021"/>
                </a:lnTo>
                <a:lnTo>
                  <a:pt x="0" y="0"/>
                </a:lnTo>
                <a:close/>
              </a:path>
            </a:pathLst>
          </a:custGeom>
          <a:blipFill>
            <a:blip r:embed="rId4"/>
            <a:stretch>
              <a:fillRect/>
            </a:stretch>
          </a:blipFill>
        </p:spPr>
      </p:sp>
      <p:sp>
        <p:nvSpPr>
          <p:cNvPr id="38" name="TextBox 38"/>
          <p:cNvSpPr txBox="1"/>
          <p:nvPr/>
        </p:nvSpPr>
        <p:spPr>
          <a:xfrm>
            <a:off x="2033701" y="6373474"/>
            <a:ext cx="4428368" cy="1054100"/>
          </a:xfrm>
          <a:prstGeom prst="rect">
            <a:avLst/>
          </a:prstGeom>
        </p:spPr>
        <p:txBody>
          <a:bodyPr lIns="0" tIns="0" rIns="0" bIns="0" rtlCol="0" anchor="t">
            <a:spAutoFit/>
          </a:bodyPr>
          <a:lstStyle/>
          <a:p>
            <a:pPr algn="ctr">
              <a:lnSpc>
                <a:spcPts val="2800"/>
              </a:lnSpc>
              <a:spcBef>
                <a:spcPct val="0"/>
              </a:spcBef>
            </a:pPr>
            <a:r>
              <a:rPr lang="en-US" sz="2000">
                <a:solidFill>
                  <a:srgbClr val="000000"/>
                </a:solidFill>
                <a:latin typeface="Varela Round"/>
                <a:ea typeface="Varela Round"/>
                <a:cs typeface="Varela Round"/>
                <a:sym typeface="Varela Round"/>
              </a:rPr>
              <a:t>USING THE FOLIUM LIBRARY TO VISUALIZE ACCIDENT-PRONE AND SAFE LOCATIONS.</a:t>
            </a:r>
          </a:p>
        </p:txBody>
      </p:sp>
      <p:sp>
        <p:nvSpPr>
          <p:cNvPr id="39" name="TextBox 39"/>
          <p:cNvSpPr txBox="1"/>
          <p:nvPr/>
        </p:nvSpPr>
        <p:spPr>
          <a:xfrm>
            <a:off x="11867240" y="6373474"/>
            <a:ext cx="4434476" cy="1838099"/>
          </a:xfrm>
          <a:prstGeom prst="rect">
            <a:avLst/>
          </a:prstGeom>
        </p:spPr>
        <p:txBody>
          <a:bodyPr lIns="0" tIns="0" rIns="0" bIns="0" rtlCol="0" anchor="t">
            <a:spAutoFit/>
          </a:bodyPr>
          <a:lstStyle/>
          <a:p>
            <a:pPr algn="ctr">
              <a:lnSpc>
                <a:spcPts val="2800"/>
              </a:lnSpc>
            </a:pPr>
            <a:r>
              <a:rPr lang="en-US" sz="2000">
                <a:solidFill>
                  <a:srgbClr val="000000"/>
                </a:solidFill>
                <a:latin typeface="Varela Round"/>
                <a:ea typeface="Varela Round"/>
                <a:cs typeface="Varela Round"/>
                <a:sym typeface="Varela Round"/>
              </a:rPr>
              <a:t>MARKING THE LOCATION AS EITHER ACCIDENT-PRONE OR SAFE BASED ON machine learning model's prediction.</a:t>
            </a:r>
          </a:p>
          <a:p>
            <a:pPr algn="ctr">
              <a:lnSpc>
                <a:spcPts val="3524"/>
              </a:lnSpc>
              <a:spcBef>
                <a:spcPct val="0"/>
              </a:spcBef>
            </a:pPr>
            <a:endParaRPr lang="en-US" sz="2000">
              <a:solidFill>
                <a:srgbClr val="000000"/>
              </a:solidFill>
              <a:latin typeface="Varela Round"/>
              <a:ea typeface="Varela Round"/>
              <a:cs typeface="Varela Round"/>
              <a:sym typeface="Varela Round"/>
            </a:endParaRPr>
          </a:p>
        </p:txBody>
      </p:sp>
      <p:sp>
        <p:nvSpPr>
          <p:cNvPr id="40" name="TextBox 40"/>
          <p:cNvSpPr txBox="1"/>
          <p:nvPr/>
        </p:nvSpPr>
        <p:spPr>
          <a:xfrm>
            <a:off x="6949015" y="6373474"/>
            <a:ext cx="4432449" cy="1054100"/>
          </a:xfrm>
          <a:prstGeom prst="rect">
            <a:avLst/>
          </a:prstGeom>
        </p:spPr>
        <p:txBody>
          <a:bodyPr lIns="0" tIns="0" rIns="0" bIns="0" rtlCol="0" anchor="t">
            <a:spAutoFit/>
          </a:bodyPr>
          <a:lstStyle/>
          <a:p>
            <a:pPr algn="ctr">
              <a:lnSpc>
                <a:spcPts val="2800"/>
              </a:lnSpc>
              <a:spcBef>
                <a:spcPct val="0"/>
              </a:spcBef>
            </a:pPr>
            <a:r>
              <a:rPr lang="en-US" sz="2000">
                <a:solidFill>
                  <a:srgbClr val="000000"/>
                </a:solidFill>
                <a:latin typeface="Varela Round"/>
                <a:ea typeface="Varela Round"/>
                <a:cs typeface="Varela Round"/>
                <a:sym typeface="Varela Round"/>
              </a:rPr>
              <a:t>CREATING A HEATMAP TO VISUALIZE ACCIDENT-PRONE AREAS ON A FOLIUM MAP</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6">
            <a:extLst>
              <a:ext uri="{FF2B5EF4-FFF2-40B4-BE49-F238E27FC236}">
                <a16:creationId xmlns:a16="http://schemas.microsoft.com/office/drawing/2014/main" xmlns="" id="{16526F99-1440-4465-A9CB-C62926E61EA1}"/>
              </a:ext>
            </a:extLst>
          </p:cNvPr>
          <p:cNvGrpSpPr/>
          <p:nvPr/>
        </p:nvGrpSpPr>
        <p:grpSpPr>
          <a:xfrm rot="-10800000">
            <a:off x="14780678" y="5406529"/>
            <a:ext cx="3507322" cy="4880471"/>
            <a:chOff x="0" y="0"/>
            <a:chExt cx="4676429" cy="6507294"/>
          </a:xfrm>
        </p:grpSpPr>
        <p:grpSp>
          <p:nvGrpSpPr>
            <p:cNvPr id="6" name="Group 7">
              <a:extLst>
                <a:ext uri="{FF2B5EF4-FFF2-40B4-BE49-F238E27FC236}">
                  <a16:creationId xmlns:a16="http://schemas.microsoft.com/office/drawing/2014/main" xmlns="" id="{0E753D32-2D02-4088-BB73-8E247D4F9A7C}"/>
                </a:ext>
              </a:extLst>
            </p:cNvPr>
            <p:cNvGrpSpPr/>
            <p:nvPr/>
          </p:nvGrpSpPr>
          <p:grpSpPr>
            <a:xfrm rot="5400000">
              <a:off x="1075341" y="154558"/>
              <a:ext cx="1035057" cy="2722575"/>
              <a:chOff x="0" y="0"/>
              <a:chExt cx="270933" cy="712653"/>
            </a:xfrm>
          </p:grpSpPr>
          <p:sp>
            <p:nvSpPr>
              <p:cNvPr id="22" name="Freeform 8">
                <a:extLst>
                  <a:ext uri="{FF2B5EF4-FFF2-40B4-BE49-F238E27FC236}">
                    <a16:creationId xmlns:a16="http://schemas.microsoft.com/office/drawing/2014/main" xmlns="" id="{165AA3B2-C6C6-471E-B9A2-63AE09B81AEC}"/>
                  </a:ext>
                </a:extLst>
              </p:cNvPr>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737373"/>
              </a:solidFill>
            </p:spPr>
          </p:sp>
          <p:sp>
            <p:nvSpPr>
              <p:cNvPr id="23" name="TextBox 9">
                <a:extLst>
                  <a:ext uri="{FF2B5EF4-FFF2-40B4-BE49-F238E27FC236}">
                    <a16:creationId xmlns:a16="http://schemas.microsoft.com/office/drawing/2014/main" xmlns="" id="{6210EE7B-3775-44CD-ACED-8C9D979BD468}"/>
                  </a:ext>
                </a:extLst>
              </p:cNvPr>
              <p:cNvSpPr txBox="1"/>
              <p:nvPr/>
            </p:nvSpPr>
            <p:spPr>
              <a:xfrm>
                <a:off x="0" y="-28575"/>
                <a:ext cx="270933" cy="741228"/>
              </a:xfrm>
              <a:prstGeom prst="rect">
                <a:avLst/>
              </a:prstGeom>
            </p:spPr>
            <p:txBody>
              <a:bodyPr lIns="50800" tIns="50800" rIns="50800" bIns="50800" rtlCol="0" anchor="ctr"/>
              <a:lstStyle/>
              <a:p>
                <a:pPr algn="ctr">
                  <a:lnSpc>
                    <a:spcPts val="2659"/>
                  </a:lnSpc>
                </a:pPr>
                <a:endParaRPr/>
              </a:p>
            </p:txBody>
          </p:sp>
        </p:grpSp>
        <p:grpSp>
          <p:nvGrpSpPr>
            <p:cNvPr id="7" name="Group 10">
              <a:extLst>
                <a:ext uri="{FF2B5EF4-FFF2-40B4-BE49-F238E27FC236}">
                  <a16:creationId xmlns:a16="http://schemas.microsoft.com/office/drawing/2014/main" xmlns="" id="{2B9BED2E-42E3-45A6-AF15-54624F0E248D}"/>
                </a:ext>
              </a:extLst>
            </p:cNvPr>
            <p:cNvGrpSpPr/>
            <p:nvPr/>
          </p:nvGrpSpPr>
          <p:grpSpPr>
            <a:xfrm rot="5400000">
              <a:off x="3369160" y="726104"/>
              <a:ext cx="1035057" cy="1579482"/>
              <a:chOff x="0" y="0"/>
              <a:chExt cx="270933" cy="413440"/>
            </a:xfrm>
          </p:grpSpPr>
          <p:sp>
            <p:nvSpPr>
              <p:cNvPr id="20" name="Freeform 11">
                <a:extLst>
                  <a:ext uri="{FF2B5EF4-FFF2-40B4-BE49-F238E27FC236}">
                    <a16:creationId xmlns:a16="http://schemas.microsoft.com/office/drawing/2014/main" xmlns="" id="{D3787153-C454-47F0-B905-8D244917DEFD}"/>
                  </a:ext>
                </a:extLst>
              </p:cNvPr>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A7A5A6"/>
              </a:solidFill>
            </p:spPr>
          </p:sp>
          <p:sp>
            <p:nvSpPr>
              <p:cNvPr id="21" name="TextBox 12">
                <a:extLst>
                  <a:ext uri="{FF2B5EF4-FFF2-40B4-BE49-F238E27FC236}">
                    <a16:creationId xmlns:a16="http://schemas.microsoft.com/office/drawing/2014/main" xmlns="" id="{CEFCEA0C-62BA-43D6-A659-06008C75D3E8}"/>
                  </a:ext>
                </a:extLst>
              </p:cNvPr>
              <p:cNvSpPr txBox="1"/>
              <p:nvPr/>
            </p:nvSpPr>
            <p:spPr>
              <a:xfrm>
                <a:off x="0" y="-28575"/>
                <a:ext cx="270933" cy="442015"/>
              </a:xfrm>
              <a:prstGeom prst="rect">
                <a:avLst/>
              </a:prstGeom>
            </p:spPr>
            <p:txBody>
              <a:bodyPr lIns="50800" tIns="50800" rIns="50800" bIns="50800" rtlCol="0" anchor="ctr"/>
              <a:lstStyle/>
              <a:p>
                <a:pPr algn="ctr">
                  <a:lnSpc>
                    <a:spcPts val="2659"/>
                  </a:lnSpc>
                </a:pPr>
                <a:endParaRPr/>
              </a:p>
            </p:txBody>
          </p:sp>
        </p:grpSp>
        <p:grpSp>
          <p:nvGrpSpPr>
            <p:cNvPr id="8" name="Group 13">
              <a:extLst>
                <a:ext uri="{FF2B5EF4-FFF2-40B4-BE49-F238E27FC236}">
                  <a16:creationId xmlns:a16="http://schemas.microsoft.com/office/drawing/2014/main" xmlns="" id="{5133F01C-A86E-4F0B-AEA2-68F4519327E6}"/>
                </a:ext>
              </a:extLst>
            </p:cNvPr>
            <p:cNvGrpSpPr/>
            <p:nvPr/>
          </p:nvGrpSpPr>
          <p:grpSpPr>
            <a:xfrm rot="5400000">
              <a:off x="2029644" y="-1798062"/>
              <a:ext cx="848723" cy="4444847"/>
              <a:chOff x="0" y="0"/>
              <a:chExt cx="222159" cy="1163470"/>
            </a:xfrm>
          </p:grpSpPr>
          <p:sp>
            <p:nvSpPr>
              <p:cNvPr id="18" name="Freeform 14">
                <a:extLst>
                  <a:ext uri="{FF2B5EF4-FFF2-40B4-BE49-F238E27FC236}">
                    <a16:creationId xmlns:a16="http://schemas.microsoft.com/office/drawing/2014/main" xmlns="" id="{E3E3BDBE-1034-46AD-9F9A-0CFB5E7BA15F}"/>
                  </a:ext>
                </a:extLst>
              </p:cNvPr>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A7A5A6"/>
              </a:solidFill>
            </p:spPr>
          </p:sp>
          <p:sp>
            <p:nvSpPr>
              <p:cNvPr id="19" name="TextBox 15">
                <a:extLst>
                  <a:ext uri="{FF2B5EF4-FFF2-40B4-BE49-F238E27FC236}">
                    <a16:creationId xmlns:a16="http://schemas.microsoft.com/office/drawing/2014/main" xmlns="" id="{29F6C9A6-2DAE-4405-A331-FCEFCC654A32}"/>
                  </a:ext>
                </a:extLst>
              </p:cNvPr>
              <p:cNvSpPr txBox="1"/>
              <p:nvPr/>
            </p:nvSpPr>
            <p:spPr>
              <a:xfrm>
                <a:off x="0" y="-28575"/>
                <a:ext cx="222159" cy="1192045"/>
              </a:xfrm>
              <a:prstGeom prst="rect">
                <a:avLst/>
              </a:prstGeom>
            </p:spPr>
            <p:txBody>
              <a:bodyPr lIns="50800" tIns="50800" rIns="50800" bIns="50800" rtlCol="0" anchor="ctr"/>
              <a:lstStyle/>
              <a:p>
                <a:pPr algn="ctr">
                  <a:lnSpc>
                    <a:spcPts val="2659"/>
                  </a:lnSpc>
                </a:pPr>
                <a:endParaRPr/>
              </a:p>
            </p:txBody>
          </p:sp>
        </p:grpSp>
        <p:grpSp>
          <p:nvGrpSpPr>
            <p:cNvPr id="9" name="Group 16">
              <a:extLst>
                <a:ext uri="{FF2B5EF4-FFF2-40B4-BE49-F238E27FC236}">
                  <a16:creationId xmlns:a16="http://schemas.microsoft.com/office/drawing/2014/main" xmlns="" id="{6D7CBCCD-A036-4C96-B7CB-32E0955DA39A}"/>
                </a:ext>
              </a:extLst>
            </p:cNvPr>
            <p:cNvGrpSpPr/>
            <p:nvPr/>
          </p:nvGrpSpPr>
          <p:grpSpPr>
            <a:xfrm>
              <a:off x="1004847" y="3766911"/>
              <a:ext cx="1041827" cy="2740383"/>
              <a:chOff x="0" y="0"/>
              <a:chExt cx="270933" cy="712653"/>
            </a:xfrm>
          </p:grpSpPr>
          <p:sp>
            <p:nvSpPr>
              <p:cNvPr id="16" name="Freeform 17">
                <a:extLst>
                  <a:ext uri="{FF2B5EF4-FFF2-40B4-BE49-F238E27FC236}">
                    <a16:creationId xmlns:a16="http://schemas.microsoft.com/office/drawing/2014/main" xmlns="" id="{8F8B70C0-AE73-453D-BDFB-8A6265653655}"/>
                  </a:ext>
                </a:extLst>
              </p:cNvPr>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737373"/>
              </a:solidFill>
            </p:spPr>
          </p:sp>
          <p:sp>
            <p:nvSpPr>
              <p:cNvPr id="17" name="TextBox 18">
                <a:extLst>
                  <a:ext uri="{FF2B5EF4-FFF2-40B4-BE49-F238E27FC236}">
                    <a16:creationId xmlns:a16="http://schemas.microsoft.com/office/drawing/2014/main" xmlns="" id="{D686825C-8F3F-42B5-B18C-9130DFDBBD33}"/>
                  </a:ext>
                </a:extLst>
              </p:cNvPr>
              <p:cNvSpPr txBox="1"/>
              <p:nvPr/>
            </p:nvSpPr>
            <p:spPr>
              <a:xfrm>
                <a:off x="0" y="-28575"/>
                <a:ext cx="270933" cy="741228"/>
              </a:xfrm>
              <a:prstGeom prst="rect">
                <a:avLst/>
              </a:prstGeom>
            </p:spPr>
            <p:txBody>
              <a:bodyPr lIns="51132" tIns="51132" rIns="51132" bIns="51132" rtlCol="0" anchor="ctr"/>
              <a:lstStyle/>
              <a:p>
                <a:pPr algn="ctr">
                  <a:lnSpc>
                    <a:spcPts val="2659"/>
                  </a:lnSpc>
                </a:pPr>
                <a:endParaRPr/>
              </a:p>
            </p:txBody>
          </p:sp>
        </p:grpSp>
        <p:grpSp>
          <p:nvGrpSpPr>
            <p:cNvPr id="10" name="Group 19">
              <a:extLst>
                <a:ext uri="{FF2B5EF4-FFF2-40B4-BE49-F238E27FC236}">
                  <a16:creationId xmlns:a16="http://schemas.microsoft.com/office/drawing/2014/main" xmlns="" id="{B83D82A3-BBC6-4A18-812C-B572EB8E5D2D}"/>
                </a:ext>
              </a:extLst>
            </p:cNvPr>
            <p:cNvGrpSpPr/>
            <p:nvPr/>
          </p:nvGrpSpPr>
          <p:grpSpPr>
            <a:xfrm>
              <a:off x="1004847" y="2033374"/>
              <a:ext cx="1041827" cy="1589814"/>
              <a:chOff x="0" y="0"/>
              <a:chExt cx="270933" cy="413440"/>
            </a:xfrm>
          </p:grpSpPr>
          <p:sp>
            <p:nvSpPr>
              <p:cNvPr id="14" name="Freeform 20">
                <a:extLst>
                  <a:ext uri="{FF2B5EF4-FFF2-40B4-BE49-F238E27FC236}">
                    <a16:creationId xmlns:a16="http://schemas.microsoft.com/office/drawing/2014/main" xmlns="" id="{B1BCD510-ABDE-498E-89C6-A320BEB27ECC}"/>
                  </a:ext>
                </a:extLst>
              </p:cNvPr>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A7A5A6"/>
              </a:solidFill>
            </p:spPr>
          </p:sp>
          <p:sp>
            <p:nvSpPr>
              <p:cNvPr id="15" name="TextBox 21">
                <a:extLst>
                  <a:ext uri="{FF2B5EF4-FFF2-40B4-BE49-F238E27FC236}">
                    <a16:creationId xmlns:a16="http://schemas.microsoft.com/office/drawing/2014/main" xmlns="" id="{EA08DA36-6869-4624-A440-8AA688957FE5}"/>
                  </a:ext>
                </a:extLst>
              </p:cNvPr>
              <p:cNvSpPr txBox="1"/>
              <p:nvPr/>
            </p:nvSpPr>
            <p:spPr>
              <a:xfrm>
                <a:off x="0" y="-28575"/>
                <a:ext cx="270933" cy="442015"/>
              </a:xfrm>
              <a:prstGeom prst="rect">
                <a:avLst/>
              </a:prstGeom>
            </p:spPr>
            <p:txBody>
              <a:bodyPr lIns="51132" tIns="51132" rIns="51132" bIns="51132" rtlCol="0" anchor="ctr"/>
              <a:lstStyle/>
              <a:p>
                <a:pPr algn="ctr">
                  <a:lnSpc>
                    <a:spcPts val="2659"/>
                  </a:lnSpc>
                </a:pPr>
                <a:endParaRPr/>
              </a:p>
            </p:txBody>
          </p:sp>
        </p:grpSp>
        <p:grpSp>
          <p:nvGrpSpPr>
            <p:cNvPr id="11" name="Group 22">
              <a:extLst>
                <a:ext uri="{FF2B5EF4-FFF2-40B4-BE49-F238E27FC236}">
                  <a16:creationId xmlns:a16="http://schemas.microsoft.com/office/drawing/2014/main" xmlns="" id="{BDF140B1-2A5B-41A3-A00E-AF89AAA86BAA}"/>
                </a:ext>
              </a:extLst>
            </p:cNvPr>
            <p:cNvGrpSpPr/>
            <p:nvPr/>
          </p:nvGrpSpPr>
          <p:grpSpPr>
            <a:xfrm>
              <a:off x="0" y="2033374"/>
              <a:ext cx="854274" cy="4473920"/>
              <a:chOff x="0" y="0"/>
              <a:chExt cx="222159" cy="1163470"/>
            </a:xfrm>
          </p:grpSpPr>
          <p:sp>
            <p:nvSpPr>
              <p:cNvPr id="12" name="Freeform 23">
                <a:extLst>
                  <a:ext uri="{FF2B5EF4-FFF2-40B4-BE49-F238E27FC236}">
                    <a16:creationId xmlns:a16="http://schemas.microsoft.com/office/drawing/2014/main" xmlns="" id="{FEA54E12-48C7-468B-A6FD-D28BD88FE29E}"/>
                  </a:ext>
                </a:extLst>
              </p:cNvPr>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A7A5A6"/>
              </a:solidFill>
            </p:spPr>
          </p:sp>
          <p:sp>
            <p:nvSpPr>
              <p:cNvPr id="13" name="TextBox 24">
                <a:extLst>
                  <a:ext uri="{FF2B5EF4-FFF2-40B4-BE49-F238E27FC236}">
                    <a16:creationId xmlns:a16="http://schemas.microsoft.com/office/drawing/2014/main" xmlns="" id="{6F852F3A-398F-45DA-8CD2-EF394107B9FF}"/>
                  </a:ext>
                </a:extLst>
              </p:cNvPr>
              <p:cNvSpPr txBox="1"/>
              <p:nvPr/>
            </p:nvSpPr>
            <p:spPr>
              <a:xfrm>
                <a:off x="0" y="-28575"/>
                <a:ext cx="222159" cy="1192045"/>
              </a:xfrm>
              <a:prstGeom prst="rect">
                <a:avLst/>
              </a:prstGeom>
            </p:spPr>
            <p:txBody>
              <a:bodyPr lIns="51132" tIns="51132" rIns="51132" bIns="51132" rtlCol="0" anchor="ctr"/>
              <a:lstStyle/>
              <a:p>
                <a:pPr algn="ctr">
                  <a:lnSpc>
                    <a:spcPts val="2659"/>
                  </a:lnSpc>
                </a:pPr>
                <a:endParaRPr/>
              </a:p>
            </p:txBody>
          </p:sp>
        </p:grpSp>
      </p:grpSp>
      <p:grpSp>
        <p:nvGrpSpPr>
          <p:cNvPr id="2" name="Group 2">
            <a:extLst>
              <a:ext uri="{FF2B5EF4-FFF2-40B4-BE49-F238E27FC236}">
                <a16:creationId xmlns:a16="http://schemas.microsoft.com/office/drawing/2014/main" xmlns="" id="{93EB2E60-53F1-4D25-8170-972EFA0AFF6C}"/>
              </a:ext>
            </a:extLst>
          </p:cNvPr>
          <p:cNvGrpSpPr/>
          <p:nvPr/>
        </p:nvGrpSpPr>
        <p:grpSpPr>
          <a:xfrm>
            <a:off x="1028700" y="1005822"/>
            <a:ext cx="16230600" cy="8229600"/>
            <a:chOff x="0" y="0"/>
            <a:chExt cx="4274726" cy="2167467"/>
          </a:xfrm>
        </p:grpSpPr>
        <p:sp>
          <p:nvSpPr>
            <p:cNvPr id="3" name="Freeform 3">
              <a:extLst>
                <a:ext uri="{FF2B5EF4-FFF2-40B4-BE49-F238E27FC236}">
                  <a16:creationId xmlns:a16="http://schemas.microsoft.com/office/drawing/2014/main" xmlns="" id="{C5E2E1B2-A0FC-4282-81BC-3E83462FDBF9}"/>
                </a:ext>
              </a:extLst>
            </p:cNvPr>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FFFFFF"/>
            </a:solidFill>
            <a:ln w="95250" cap="sq">
              <a:solidFill>
                <a:srgbClr val="000000"/>
              </a:solidFill>
              <a:prstDash val="solid"/>
              <a:miter/>
            </a:ln>
          </p:spPr>
        </p:sp>
        <p:sp>
          <p:nvSpPr>
            <p:cNvPr id="4" name="TextBox 4">
              <a:extLst>
                <a:ext uri="{FF2B5EF4-FFF2-40B4-BE49-F238E27FC236}">
                  <a16:creationId xmlns:a16="http://schemas.microsoft.com/office/drawing/2014/main" xmlns="" id="{52B8C527-CFB8-4682-B264-8A3DCE3215F2}"/>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27" name="Group 25">
            <a:extLst>
              <a:ext uri="{FF2B5EF4-FFF2-40B4-BE49-F238E27FC236}">
                <a16:creationId xmlns:a16="http://schemas.microsoft.com/office/drawing/2014/main" xmlns="" id="{87B7FEF0-E0A6-4421-9D0E-003A66C298FE}"/>
              </a:ext>
            </a:extLst>
          </p:cNvPr>
          <p:cNvGrpSpPr/>
          <p:nvPr/>
        </p:nvGrpSpPr>
        <p:grpSpPr>
          <a:xfrm rot="-5400000">
            <a:off x="2029986" y="1048307"/>
            <a:ext cx="364252" cy="1376224"/>
            <a:chOff x="0" y="0"/>
            <a:chExt cx="485670" cy="1834966"/>
          </a:xfrm>
        </p:grpSpPr>
        <p:grpSp>
          <p:nvGrpSpPr>
            <p:cNvPr id="28" name="Group 26">
              <a:extLst>
                <a:ext uri="{FF2B5EF4-FFF2-40B4-BE49-F238E27FC236}">
                  <a16:creationId xmlns:a16="http://schemas.microsoft.com/office/drawing/2014/main" xmlns="" id="{9102C9DF-0DDE-4F07-BC7A-CC8475FD305D}"/>
                </a:ext>
              </a:extLst>
            </p:cNvPr>
            <p:cNvGrpSpPr/>
            <p:nvPr/>
          </p:nvGrpSpPr>
          <p:grpSpPr>
            <a:xfrm>
              <a:off x="0" y="1349296"/>
              <a:ext cx="485670" cy="485670"/>
              <a:chOff x="0" y="0"/>
              <a:chExt cx="812800" cy="812800"/>
            </a:xfrm>
          </p:grpSpPr>
          <p:sp>
            <p:nvSpPr>
              <p:cNvPr id="35" name="Freeform 27">
                <a:extLst>
                  <a:ext uri="{FF2B5EF4-FFF2-40B4-BE49-F238E27FC236}">
                    <a16:creationId xmlns:a16="http://schemas.microsoft.com/office/drawing/2014/main" xmlns="" id="{027EC52E-F8CC-43C4-A247-4AFCEC6C9A7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36" name="TextBox 28">
                <a:extLst>
                  <a:ext uri="{FF2B5EF4-FFF2-40B4-BE49-F238E27FC236}">
                    <a16:creationId xmlns:a16="http://schemas.microsoft.com/office/drawing/2014/main" xmlns="" id="{CD070BB2-575F-4AD7-B11A-F3E90AAF2C9D}"/>
                  </a:ext>
                </a:extLst>
              </p:cNvPr>
              <p:cNvSpPr txBox="1"/>
              <p:nvPr/>
            </p:nvSpPr>
            <p:spPr>
              <a:xfrm>
                <a:off x="76200" y="47625"/>
                <a:ext cx="660400" cy="688975"/>
              </a:xfrm>
              <a:prstGeom prst="rect">
                <a:avLst/>
              </a:prstGeom>
            </p:spPr>
            <p:txBody>
              <a:bodyPr lIns="50800" tIns="50800" rIns="50800" bIns="50800" rtlCol="0" anchor="ctr"/>
              <a:lstStyle/>
              <a:p>
                <a:pPr algn="ctr">
                  <a:lnSpc>
                    <a:spcPts val="2660"/>
                  </a:lnSpc>
                </a:pPr>
                <a:endParaRPr/>
              </a:p>
            </p:txBody>
          </p:sp>
        </p:grpSp>
        <p:grpSp>
          <p:nvGrpSpPr>
            <p:cNvPr id="29" name="Group 29">
              <a:extLst>
                <a:ext uri="{FF2B5EF4-FFF2-40B4-BE49-F238E27FC236}">
                  <a16:creationId xmlns:a16="http://schemas.microsoft.com/office/drawing/2014/main" xmlns="" id="{8EA5913C-46D9-49E0-93D9-7182947B4019}"/>
                </a:ext>
              </a:extLst>
            </p:cNvPr>
            <p:cNvGrpSpPr/>
            <p:nvPr/>
          </p:nvGrpSpPr>
          <p:grpSpPr>
            <a:xfrm>
              <a:off x="0" y="674648"/>
              <a:ext cx="485670" cy="485670"/>
              <a:chOff x="0" y="0"/>
              <a:chExt cx="812800" cy="812800"/>
            </a:xfrm>
          </p:grpSpPr>
          <p:sp>
            <p:nvSpPr>
              <p:cNvPr id="33" name="Freeform 30">
                <a:extLst>
                  <a:ext uri="{FF2B5EF4-FFF2-40B4-BE49-F238E27FC236}">
                    <a16:creationId xmlns:a16="http://schemas.microsoft.com/office/drawing/2014/main" xmlns="" id="{B794A892-6BCE-4ABA-A8C9-B63CF64345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34" name="TextBox 31">
                <a:extLst>
                  <a:ext uri="{FF2B5EF4-FFF2-40B4-BE49-F238E27FC236}">
                    <a16:creationId xmlns:a16="http://schemas.microsoft.com/office/drawing/2014/main" xmlns="" id="{C6513806-BC9C-4F0B-9B77-0B26F67D4D99}"/>
                  </a:ext>
                </a:extLst>
              </p:cNvPr>
              <p:cNvSpPr txBox="1"/>
              <p:nvPr/>
            </p:nvSpPr>
            <p:spPr>
              <a:xfrm>
                <a:off x="76200" y="47625"/>
                <a:ext cx="660400" cy="688975"/>
              </a:xfrm>
              <a:prstGeom prst="rect">
                <a:avLst/>
              </a:prstGeom>
            </p:spPr>
            <p:txBody>
              <a:bodyPr lIns="50800" tIns="50800" rIns="50800" bIns="50800" rtlCol="0" anchor="ctr"/>
              <a:lstStyle/>
              <a:p>
                <a:pPr algn="ctr">
                  <a:lnSpc>
                    <a:spcPts val="2660"/>
                  </a:lnSpc>
                </a:pPr>
                <a:endParaRPr/>
              </a:p>
            </p:txBody>
          </p:sp>
        </p:grpSp>
        <p:grpSp>
          <p:nvGrpSpPr>
            <p:cNvPr id="30" name="Group 32">
              <a:extLst>
                <a:ext uri="{FF2B5EF4-FFF2-40B4-BE49-F238E27FC236}">
                  <a16:creationId xmlns:a16="http://schemas.microsoft.com/office/drawing/2014/main" xmlns="" id="{829FEBC1-F950-4C89-A336-2A7BA98C46A6}"/>
                </a:ext>
              </a:extLst>
            </p:cNvPr>
            <p:cNvGrpSpPr/>
            <p:nvPr/>
          </p:nvGrpSpPr>
          <p:grpSpPr>
            <a:xfrm>
              <a:off x="0" y="0"/>
              <a:ext cx="485670" cy="485670"/>
              <a:chOff x="0" y="0"/>
              <a:chExt cx="812800" cy="812800"/>
            </a:xfrm>
          </p:grpSpPr>
          <p:sp>
            <p:nvSpPr>
              <p:cNvPr id="31" name="Freeform 33">
                <a:extLst>
                  <a:ext uri="{FF2B5EF4-FFF2-40B4-BE49-F238E27FC236}">
                    <a16:creationId xmlns:a16="http://schemas.microsoft.com/office/drawing/2014/main" xmlns="" id="{889A1BD7-D60A-4CD4-966F-B2A39563191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32" name="TextBox 34">
                <a:extLst>
                  <a:ext uri="{FF2B5EF4-FFF2-40B4-BE49-F238E27FC236}">
                    <a16:creationId xmlns:a16="http://schemas.microsoft.com/office/drawing/2014/main" xmlns="" id="{01047DF1-0C27-490D-9F8E-AF5510BA4C19}"/>
                  </a:ext>
                </a:extLst>
              </p:cNvPr>
              <p:cNvSpPr txBox="1"/>
              <p:nvPr/>
            </p:nvSpPr>
            <p:spPr>
              <a:xfrm>
                <a:off x="76200" y="47625"/>
                <a:ext cx="660400" cy="688975"/>
              </a:xfrm>
              <a:prstGeom prst="rect">
                <a:avLst/>
              </a:prstGeom>
            </p:spPr>
            <p:txBody>
              <a:bodyPr lIns="50800" tIns="50800" rIns="50800" bIns="50800" rtlCol="0" anchor="ctr"/>
              <a:lstStyle/>
              <a:p>
                <a:pPr algn="ctr">
                  <a:lnSpc>
                    <a:spcPts val="2660"/>
                  </a:lnSpc>
                </a:pPr>
                <a:endParaRPr/>
              </a:p>
            </p:txBody>
          </p:sp>
        </p:grpSp>
      </p:grpSp>
      <p:sp>
        <p:nvSpPr>
          <p:cNvPr id="37" name="TextBox 5">
            <a:extLst>
              <a:ext uri="{FF2B5EF4-FFF2-40B4-BE49-F238E27FC236}">
                <a16:creationId xmlns:a16="http://schemas.microsoft.com/office/drawing/2014/main" xmlns="" id="{2E7DD9EA-892B-4497-B71E-D9B70C97FEA1}"/>
              </a:ext>
            </a:extLst>
          </p:cNvPr>
          <p:cNvSpPr txBox="1"/>
          <p:nvPr/>
        </p:nvSpPr>
        <p:spPr>
          <a:xfrm>
            <a:off x="2721813" y="1308055"/>
            <a:ext cx="12844374" cy="771525"/>
          </a:xfrm>
          <a:prstGeom prst="rect">
            <a:avLst/>
          </a:prstGeom>
        </p:spPr>
        <p:txBody>
          <a:bodyPr lIns="0" tIns="0" rIns="0" bIns="0" rtlCol="0" anchor="t">
            <a:spAutoFit/>
          </a:bodyPr>
          <a:lstStyle/>
          <a:p>
            <a:pPr algn="ctr">
              <a:lnSpc>
                <a:spcPts val="6299"/>
              </a:lnSpc>
            </a:pPr>
            <a:r>
              <a:rPr lang="en-US" sz="4500" dirty="0">
                <a:solidFill>
                  <a:srgbClr val="000000"/>
                </a:solidFill>
                <a:latin typeface="Varela Round"/>
                <a:ea typeface="Varela Round"/>
                <a:cs typeface="Varela Round"/>
                <a:sym typeface="Varela Round"/>
              </a:rPr>
              <a:t>SIMULATED OUTPUT</a:t>
            </a:r>
          </a:p>
        </p:txBody>
      </p:sp>
      <p:pic>
        <p:nvPicPr>
          <p:cNvPr id="39" name="Picture 38">
            <a:extLst>
              <a:ext uri="{FF2B5EF4-FFF2-40B4-BE49-F238E27FC236}">
                <a16:creationId xmlns:a16="http://schemas.microsoft.com/office/drawing/2014/main" xmlns="" id="{38A109BA-1FA8-40CE-934C-0CD4A44C22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92003" y="2381813"/>
            <a:ext cx="2818066" cy="6319532"/>
          </a:xfrm>
          <a:prstGeom prst="rect">
            <a:avLst/>
          </a:prstGeom>
        </p:spPr>
      </p:pic>
      <p:pic>
        <p:nvPicPr>
          <p:cNvPr id="41" name="Picture 40">
            <a:extLst>
              <a:ext uri="{FF2B5EF4-FFF2-40B4-BE49-F238E27FC236}">
                <a16:creationId xmlns:a16="http://schemas.microsoft.com/office/drawing/2014/main" xmlns="" id="{60AF295F-C10A-41D3-8BB3-42CCD51339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2498" y="2381813"/>
            <a:ext cx="2818066" cy="6319532"/>
          </a:xfrm>
          <a:prstGeom prst="rect">
            <a:avLst/>
          </a:prstGeom>
        </p:spPr>
      </p:pic>
      <p:sp>
        <p:nvSpPr>
          <p:cNvPr id="42" name="TextBox 41">
            <a:extLst>
              <a:ext uri="{FF2B5EF4-FFF2-40B4-BE49-F238E27FC236}">
                <a16:creationId xmlns:a16="http://schemas.microsoft.com/office/drawing/2014/main" xmlns="" id="{F88B4D9D-5FD8-4824-AD3E-5883E7C9CC70}"/>
              </a:ext>
            </a:extLst>
          </p:cNvPr>
          <p:cNvSpPr txBox="1"/>
          <p:nvPr/>
        </p:nvSpPr>
        <p:spPr>
          <a:xfrm>
            <a:off x="6174174" y="4635668"/>
            <a:ext cx="2446230" cy="1015663"/>
          </a:xfrm>
          <a:prstGeom prst="rect">
            <a:avLst/>
          </a:prstGeom>
          <a:noFill/>
        </p:spPr>
        <p:txBody>
          <a:bodyPr wrap="square" rtlCol="0">
            <a:spAutoFit/>
          </a:bodyPr>
          <a:lstStyle/>
          <a:p>
            <a:pPr algn="ctr"/>
            <a:r>
              <a:rPr lang="en-US" sz="2000" b="1" dirty="0"/>
              <a:t>Using Google Maps to reach a destination </a:t>
            </a:r>
          </a:p>
        </p:txBody>
      </p:sp>
      <p:sp>
        <p:nvSpPr>
          <p:cNvPr id="43" name="TextBox 42">
            <a:extLst>
              <a:ext uri="{FF2B5EF4-FFF2-40B4-BE49-F238E27FC236}">
                <a16:creationId xmlns:a16="http://schemas.microsoft.com/office/drawing/2014/main" xmlns="" id="{1355D1B3-F291-4B50-8A23-600F19D1F365}"/>
              </a:ext>
            </a:extLst>
          </p:cNvPr>
          <p:cNvSpPr txBox="1"/>
          <p:nvPr/>
        </p:nvSpPr>
        <p:spPr>
          <a:xfrm>
            <a:off x="13258800" y="4635668"/>
            <a:ext cx="2446230" cy="1323439"/>
          </a:xfrm>
          <a:prstGeom prst="rect">
            <a:avLst/>
          </a:prstGeom>
          <a:noFill/>
        </p:spPr>
        <p:txBody>
          <a:bodyPr wrap="square" rtlCol="0">
            <a:spAutoFit/>
          </a:bodyPr>
          <a:lstStyle/>
          <a:p>
            <a:pPr algn="ctr"/>
            <a:r>
              <a:rPr lang="en-US" sz="2000" b="1" dirty="0"/>
              <a:t>Application pushing notification when heading towards accident –prone zone</a:t>
            </a:r>
          </a:p>
        </p:txBody>
      </p:sp>
    </p:spTree>
    <p:extLst>
      <p:ext uri="{BB962C8B-B14F-4D97-AF65-F5344CB8AC3E}">
        <p14:creationId xmlns:p14="http://schemas.microsoft.com/office/powerpoint/2010/main" val="3938377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rot="-5400000">
            <a:off x="686575" y="6093103"/>
            <a:ext cx="3507322" cy="4880471"/>
            <a:chOff x="0" y="0"/>
            <a:chExt cx="4676429" cy="6507294"/>
          </a:xfrm>
        </p:grpSpPr>
        <p:grpSp>
          <p:nvGrpSpPr>
            <p:cNvPr id="8" name="Group 8"/>
            <p:cNvGrpSpPr/>
            <p:nvPr/>
          </p:nvGrpSpPr>
          <p:grpSpPr>
            <a:xfrm rot="5400000">
              <a:off x="1075341" y="154558"/>
              <a:ext cx="1035057" cy="2722575"/>
              <a:chOff x="0" y="0"/>
              <a:chExt cx="270933" cy="712653"/>
            </a:xfrm>
          </p:grpSpPr>
          <p:sp>
            <p:nvSpPr>
              <p:cNvPr id="9" name="Freeform 9"/>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737373"/>
              </a:solidFill>
            </p:spPr>
          </p:sp>
          <p:sp>
            <p:nvSpPr>
              <p:cNvPr id="10" name="TextBox 10"/>
              <p:cNvSpPr txBox="1"/>
              <p:nvPr/>
            </p:nvSpPr>
            <p:spPr>
              <a:xfrm>
                <a:off x="0" y="-28575"/>
                <a:ext cx="270933" cy="741228"/>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5400000">
              <a:off x="3369160" y="726104"/>
              <a:ext cx="1035057" cy="1579482"/>
              <a:chOff x="0" y="0"/>
              <a:chExt cx="270933" cy="413440"/>
            </a:xfrm>
          </p:grpSpPr>
          <p:sp>
            <p:nvSpPr>
              <p:cNvPr id="12" name="Freeform 12"/>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A7A5A6"/>
              </a:solidFill>
            </p:spPr>
          </p:sp>
          <p:sp>
            <p:nvSpPr>
              <p:cNvPr id="13" name="TextBox 13"/>
              <p:cNvSpPr txBox="1"/>
              <p:nvPr/>
            </p:nvSpPr>
            <p:spPr>
              <a:xfrm>
                <a:off x="0" y="-28575"/>
                <a:ext cx="270933" cy="442015"/>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rot="5400000">
              <a:off x="2029644" y="-1798062"/>
              <a:ext cx="848723" cy="4444847"/>
              <a:chOff x="0" y="0"/>
              <a:chExt cx="222159" cy="1163470"/>
            </a:xfrm>
          </p:grpSpPr>
          <p:sp>
            <p:nvSpPr>
              <p:cNvPr id="15" name="Freeform 15"/>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A7A5A6"/>
              </a:solidFill>
            </p:spPr>
          </p:sp>
          <p:sp>
            <p:nvSpPr>
              <p:cNvPr id="16" name="TextBox 16"/>
              <p:cNvSpPr txBox="1"/>
              <p:nvPr/>
            </p:nvSpPr>
            <p:spPr>
              <a:xfrm>
                <a:off x="0" y="-28575"/>
                <a:ext cx="222159" cy="1192045"/>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004847" y="3766911"/>
              <a:ext cx="1041827" cy="2740383"/>
              <a:chOff x="0" y="0"/>
              <a:chExt cx="270933" cy="712653"/>
            </a:xfrm>
          </p:grpSpPr>
          <p:sp>
            <p:nvSpPr>
              <p:cNvPr id="18" name="Freeform 18"/>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737373"/>
              </a:solidFill>
            </p:spPr>
          </p:sp>
          <p:sp>
            <p:nvSpPr>
              <p:cNvPr id="19" name="TextBox 19"/>
              <p:cNvSpPr txBox="1"/>
              <p:nvPr/>
            </p:nvSpPr>
            <p:spPr>
              <a:xfrm>
                <a:off x="0" y="-28575"/>
                <a:ext cx="270933" cy="741228"/>
              </a:xfrm>
              <a:prstGeom prst="rect">
                <a:avLst/>
              </a:prstGeom>
            </p:spPr>
            <p:txBody>
              <a:bodyPr lIns="51132" tIns="51132" rIns="51132" bIns="51132" rtlCol="0" anchor="ctr"/>
              <a:lstStyle/>
              <a:p>
                <a:pPr algn="ctr">
                  <a:lnSpc>
                    <a:spcPts val="2659"/>
                  </a:lnSpc>
                </a:pPr>
                <a:endParaRPr/>
              </a:p>
            </p:txBody>
          </p:sp>
        </p:grpSp>
        <p:grpSp>
          <p:nvGrpSpPr>
            <p:cNvPr id="20" name="Group 20"/>
            <p:cNvGrpSpPr/>
            <p:nvPr/>
          </p:nvGrpSpPr>
          <p:grpSpPr>
            <a:xfrm>
              <a:off x="1004847" y="2033374"/>
              <a:ext cx="1041827" cy="1589814"/>
              <a:chOff x="0" y="0"/>
              <a:chExt cx="270933" cy="413440"/>
            </a:xfrm>
          </p:grpSpPr>
          <p:sp>
            <p:nvSpPr>
              <p:cNvPr id="21" name="Freeform 21"/>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A7A5A6"/>
              </a:solidFill>
            </p:spPr>
          </p:sp>
          <p:sp>
            <p:nvSpPr>
              <p:cNvPr id="22" name="TextBox 22"/>
              <p:cNvSpPr txBox="1"/>
              <p:nvPr/>
            </p:nvSpPr>
            <p:spPr>
              <a:xfrm>
                <a:off x="0" y="-28575"/>
                <a:ext cx="270933" cy="442015"/>
              </a:xfrm>
              <a:prstGeom prst="rect">
                <a:avLst/>
              </a:prstGeom>
            </p:spPr>
            <p:txBody>
              <a:bodyPr lIns="51132" tIns="51132" rIns="51132" bIns="51132" rtlCol="0" anchor="ctr"/>
              <a:lstStyle/>
              <a:p>
                <a:pPr algn="ctr">
                  <a:lnSpc>
                    <a:spcPts val="2659"/>
                  </a:lnSpc>
                </a:pPr>
                <a:endParaRPr/>
              </a:p>
            </p:txBody>
          </p:sp>
        </p:grpSp>
        <p:grpSp>
          <p:nvGrpSpPr>
            <p:cNvPr id="23" name="Group 23"/>
            <p:cNvGrpSpPr/>
            <p:nvPr/>
          </p:nvGrpSpPr>
          <p:grpSpPr>
            <a:xfrm>
              <a:off x="0" y="2033374"/>
              <a:ext cx="854274" cy="4473920"/>
              <a:chOff x="0" y="0"/>
              <a:chExt cx="222159" cy="1163470"/>
            </a:xfrm>
          </p:grpSpPr>
          <p:sp>
            <p:nvSpPr>
              <p:cNvPr id="24" name="Freeform 24"/>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A7A5A6"/>
              </a:solidFill>
            </p:spPr>
          </p:sp>
          <p:sp>
            <p:nvSpPr>
              <p:cNvPr id="25" name="TextBox 25"/>
              <p:cNvSpPr txBox="1"/>
              <p:nvPr/>
            </p:nvSpPr>
            <p:spPr>
              <a:xfrm>
                <a:off x="0" y="-28575"/>
                <a:ext cx="222159" cy="1192045"/>
              </a:xfrm>
              <a:prstGeom prst="rect">
                <a:avLst/>
              </a:prstGeom>
            </p:spPr>
            <p:txBody>
              <a:bodyPr lIns="51132" tIns="51132" rIns="51132" bIns="51132" rtlCol="0" anchor="ctr"/>
              <a:lstStyle/>
              <a:p>
                <a:pPr algn="ctr">
                  <a:lnSpc>
                    <a:spcPts val="2659"/>
                  </a:lnSpc>
                </a:pPr>
                <a:endParaRPr/>
              </a:p>
            </p:txBody>
          </p:sp>
        </p:grpSp>
      </p:grpSp>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FFFFFF"/>
            </a:solidFill>
            <a:ln w="95250" cap="sq">
              <a:solidFill>
                <a:srgbClr val="000000"/>
              </a:solidFill>
              <a:prstDash val="solid"/>
              <a:miter/>
            </a:ln>
          </p:spPr>
        </p:sp>
        <p:sp>
          <p:nvSpPr>
            <p:cNvPr id="4" name="TextBox 4"/>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2997631" y="1536326"/>
            <a:ext cx="12285967" cy="771525"/>
          </a:xfrm>
          <a:prstGeom prst="rect">
            <a:avLst/>
          </a:prstGeom>
        </p:spPr>
        <p:txBody>
          <a:bodyPr lIns="0" tIns="0" rIns="0" bIns="0" rtlCol="0" anchor="t">
            <a:spAutoFit/>
          </a:bodyPr>
          <a:lstStyle/>
          <a:p>
            <a:pPr algn="ctr">
              <a:lnSpc>
                <a:spcPts val="6299"/>
              </a:lnSpc>
            </a:pPr>
            <a:r>
              <a:rPr lang="en-US" sz="4500" dirty="0">
                <a:solidFill>
                  <a:srgbClr val="000000"/>
                </a:solidFill>
                <a:latin typeface="Varela Round"/>
                <a:ea typeface="Varela Round"/>
                <a:cs typeface="Varela Round"/>
                <a:sym typeface="Varela Round"/>
              </a:rPr>
              <a:t>FUTURE ENHANCEMENTS</a:t>
            </a:r>
          </a:p>
        </p:txBody>
      </p:sp>
      <p:sp>
        <p:nvSpPr>
          <p:cNvPr id="6" name="TextBox 6"/>
          <p:cNvSpPr txBox="1"/>
          <p:nvPr/>
        </p:nvSpPr>
        <p:spPr>
          <a:xfrm>
            <a:off x="1353609" y="2665095"/>
            <a:ext cx="15519766" cy="6320576"/>
          </a:xfrm>
          <a:prstGeom prst="rect">
            <a:avLst/>
          </a:prstGeom>
        </p:spPr>
        <p:txBody>
          <a:bodyPr lIns="0" tIns="0" rIns="0" bIns="0" rtlCol="0" anchor="t">
            <a:spAutoFit/>
          </a:bodyPr>
          <a:lstStyle/>
          <a:p>
            <a:pPr marL="690881" lvl="1" indent="-345440" algn="just">
              <a:lnSpc>
                <a:spcPts val="4480"/>
              </a:lnSpc>
              <a:buFont typeface="Arial"/>
              <a:buChar char="•"/>
            </a:pPr>
            <a:r>
              <a:rPr lang="en-US" sz="3200" dirty="0">
                <a:solidFill>
                  <a:srgbClr val="000000"/>
                </a:solidFill>
                <a:latin typeface="Varela Round"/>
                <a:ea typeface="Varela Round"/>
                <a:cs typeface="Varela Round"/>
                <a:sym typeface="Varela Round"/>
              </a:rPr>
              <a:t>Enhancing the Model: Exploring more advanced models, such as Gradient Boosting Machines or Neural Networks, may improve predictive accuracy. </a:t>
            </a:r>
          </a:p>
          <a:p>
            <a:pPr marL="690881" lvl="1" indent="-345440" algn="just">
              <a:lnSpc>
                <a:spcPts val="4480"/>
              </a:lnSpc>
              <a:buFont typeface="Arial"/>
              <a:buChar char="•"/>
            </a:pPr>
            <a:r>
              <a:rPr lang="en-US" sz="3200" dirty="0">
                <a:solidFill>
                  <a:srgbClr val="000000"/>
                </a:solidFill>
                <a:latin typeface="Varela Round"/>
                <a:ea typeface="Varela Round"/>
                <a:cs typeface="Varela Round"/>
                <a:sym typeface="Varela Round"/>
              </a:rPr>
              <a:t>Incorporating More Data Sources: Leveraging </a:t>
            </a:r>
            <a:r>
              <a:rPr lang="en-US" sz="3200" dirty="0" smtClean="0">
                <a:solidFill>
                  <a:srgbClr val="000000"/>
                </a:solidFill>
                <a:latin typeface="Varela Round"/>
                <a:ea typeface="Varela Round"/>
                <a:cs typeface="Varela Round"/>
                <a:sym typeface="Varela Round"/>
              </a:rPr>
              <a:t>real-time </a:t>
            </a:r>
            <a:r>
              <a:rPr lang="en-US" sz="3200" dirty="0">
                <a:solidFill>
                  <a:srgbClr val="000000"/>
                </a:solidFill>
                <a:latin typeface="Varela Round"/>
                <a:ea typeface="Varela Round"/>
                <a:cs typeface="Varela Round"/>
                <a:sym typeface="Varela Round"/>
              </a:rPr>
              <a:t>traffic and weather data could enhance the model's ability to predict accidents under varying conditions. </a:t>
            </a:r>
          </a:p>
          <a:p>
            <a:pPr marL="690881" lvl="1" indent="-345440" algn="just">
              <a:lnSpc>
                <a:spcPts val="4480"/>
              </a:lnSpc>
              <a:buFont typeface="Arial"/>
              <a:buChar char="•"/>
            </a:pPr>
            <a:r>
              <a:rPr lang="en-US" sz="3200" dirty="0">
                <a:solidFill>
                  <a:srgbClr val="000000"/>
                </a:solidFill>
                <a:latin typeface="Varela Round"/>
                <a:ea typeface="Varela Round"/>
                <a:cs typeface="Varela Round"/>
                <a:sym typeface="Varela Round"/>
              </a:rPr>
              <a:t>User Interface Enhancements: Developing a more intuitive user interface with features such as accident history visualization and predictive trend analysis would enrich the user experience. </a:t>
            </a:r>
          </a:p>
          <a:p>
            <a:pPr marL="690881" lvl="1" indent="-345440" algn="just">
              <a:lnSpc>
                <a:spcPts val="4480"/>
              </a:lnSpc>
              <a:buFont typeface="Arial"/>
              <a:buChar char="•"/>
            </a:pPr>
            <a:r>
              <a:rPr lang="en-US" sz="3200" dirty="0">
                <a:solidFill>
                  <a:srgbClr val="000000"/>
                </a:solidFill>
                <a:latin typeface="Varela Round"/>
                <a:ea typeface="Varela Round"/>
                <a:cs typeface="Varela Round"/>
                <a:sym typeface="Varela Round"/>
              </a:rPr>
              <a:t>Broader Deployment: Testing the application in various geographical areas to assess its adaptability and performance across different urban environments.</a:t>
            </a:r>
          </a:p>
        </p:txBody>
      </p:sp>
      <p:grpSp>
        <p:nvGrpSpPr>
          <p:cNvPr id="26" name="Group 26"/>
          <p:cNvGrpSpPr/>
          <p:nvPr/>
        </p:nvGrpSpPr>
        <p:grpSpPr>
          <a:xfrm rot="-5400000">
            <a:off x="15789584" y="1094712"/>
            <a:ext cx="364252" cy="1376224"/>
            <a:chOff x="0" y="0"/>
            <a:chExt cx="485670" cy="1834966"/>
          </a:xfrm>
        </p:grpSpPr>
        <p:grpSp>
          <p:nvGrpSpPr>
            <p:cNvPr id="27" name="Group 27"/>
            <p:cNvGrpSpPr/>
            <p:nvPr/>
          </p:nvGrpSpPr>
          <p:grpSpPr>
            <a:xfrm>
              <a:off x="0" y="1349296"/>
              <a:ext cx="485670" cy="485670"/>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29" name="TextBox 29"/>
              <p:cNvSpPr txBox="1"/>
              <p:nvPr/>
            </p:nvSpPr>
            <p:spPr>
              <a:xfrm>
                <a:off x="76200" y="47625"/>
                <a:ext cx="660400" cy="688975"/>
              </a:xfrm>
              <a:prstGeom prst="rect">
                <a:avLst/>
              </a:prstGeom>
            </p:spPr>
            <p:txBody>
              <a:bodyPr lIns="50800" tIns="50800" rIns="50800" bIns="50800" rtlCol="0" anchor="ctr"/>
              <a:lstStyle/>
              <a:p>
                <a:pPr algn="ctr">
                  <a:lnSpc>
                    <a:spcPts val="2660"/>
                  </a:lnSpc>
                </a:pPr>
                <a:endParaRPr/>
              </a:p>
            </p:txBody>
          </p:sp>
        </p:grpSp>
        <p:grpSp>
          <p:nvGrpSpPr>
            <p:cNvPr id="30" name="Group 30"/>
            <p:cNvGrpSpPr/>
            <p:nvPr/>
          </p:nvGrpSpPr>
          <p:grpSpPr>
            <a:xfrm>
              <a:off x="0" y="674648"/>
              <a:ext cx="485670" cy="485670"/>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32" name="TextBox 32"/>
              <p:cNvSpPr txBox="1"/>
              <p:nvPr/>
            </p:nvSpPr>
            <p:spPr>
              <a:xfrm>
                <a:off x="76200" y="47625"/>
                <a:ext cx="660400" cy="688975"/>
              </a:xfrm>
              <a:prstGeom prst="rect">
                <a:avLst/>
              </a:prstGeom>
            </p:spPr>
            <p:txBody>
              <a:bodyPr lIns="50800" tIns="50800" rIns="50800" bIns="50800" rtlCol="0" anchor="ctr"/>
              <a:lstStyle/>
              <a:p>
                <a:pPr algn="ctr">
                  <a:lnSpc>
                    <a:spcPts val="2660"/>
                  </a:lnSpc>
                </a:pPr>
                <a:endParaRPr/>
              </a:p>
            </p:txBody>
          </p:sp>
        </p:grpSp>
        <p:grpSp>
          <p:nvGrpSpPr>
            <p:cNvPr id="33" name="Group 33"/>
            <p:cNvGrpSpPr/>
            <p:nvPr/>
          </p:nvGrpSpPr>
          <p:grpSpPr>
            <a:xfrm>
              <a:off x="0" y="0"/>
              <a:ext cx="485670" cy="485670"/>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35" name="TextBox 35"/>
              <p:cNvSpPr txBox="1"/>
              <p:nvPr/>
            </p:nvSpPr>
            <p:spPr>
              <a:xfrm>
                <a:off x="76200" y="47625"/>
                <a:ext cx="660400" cy="688975"/>
              </a:xfrm>
              <a:prstGeom prst="rect">
                <a:avLst/>
              </a:prstGeom>
            </p:spPr>
            <p:txBody>
              <a:bodyPr lIns="50800" tIns="50800" rIns="50800" bIns="50800" rtlCol="0" anchor="ctr"/>
              <a:lstStyle/>
              <a:p>
                <a:pPr algn="ctr">
                  <a:lnSpc>
                    <a:spcPts val="2660"/>
                  </a:lnSpc>
                </a:pPr>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rot="-10800000">
            <a:off x="14780678" y="5406529"/>
            <a:ext cx="3507322" cy="4880471"/>
            <a:chOff x="0" y="0"/>
            <a:chExt cx="4676429" cy="6507294"/>
          </a:xfrm>
        </p:grpSpPr>
        <p:grpSp>
          <p:nvGrpSpPr>
            <p:cNvPr id="8" name="Group 8"/>
            <p:cNvGrpSpPr/>
            <p:nvPr/>
          </p:nvGrpSpPr>
          <p:grpSpPr>
            <a:xfrm rot="5400000">
              <a:off x="1075341" y="154558"/>
              <a:ext cx="1035057" cy="2722575"/>
              <a:chOff x="0" y="0"/>
              <a:chExt cx="270933" cy="712653"/>
            </a:xfrm>
          </p:grpSpPr>
          <p:sp>
            <p:nvSpPr>
              <p:cNvPr id="9" name="Freeform 9"/>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737373"/>
              </a:solidFill>
            </p:spPr>
          </p:sp>
          <p:sp>
            <p:nvSpPr>
              <p:cNvPr id="10" name="TextBox 10"/>
              <p:cNvSpPr txBox="1"/>
              <p:nvPr/>
            </p:nvSpPr>
            <p:spPr>
              <a:xfrm>
                <a:off x="0" y="-28575"/>
                <a:ext cx="270933" cy="741228"/>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5400000">
              <a:off x="3369160" y="726104"/>
              <a:ext cx="1035057" cy="1579482"/>
              <a:chOff x="0" y="0"/>
              <a:chExt cx="270933" cy="413440"/>
            </a:xfrm>
          </p:grpSpPr>
          <p:sp>
            <p:nvSpPr>
              <p:cNvPr id="12" name="Freeform 12"/>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A7A5A6"/>
              </a:solidFill>
            </p:spPr>
          </p:sp>
          <p:sp>
            <p:nvSpPr>
              <p:cNvPr id="13" name="TextBox 13"/>
              <p:cNvSpPr txBox="1"/>
              <p:nvPr/>
            </p:nvSpPr>
            <p:spPr>
              <a:xfrm>
                <a:off x="0" y="-28575"/>
                <a:ext cx="270933" cy="442015"/>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rot="5400000">
              <a:off x="2029644" y="-1798062"/>
              <a:ext cx="848723" cy="4444847"/>
              <a:chOff x="0" y="0"/>
              <a:chExt cx="222159" cy="1163470"/>
            </a:xfrm>
          </p:grpSpPr>
          <p:sp>
            <p:nvSpPr>
              <p:cNvPr id="15" name="Freeform 15"/>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A7A5A6"/>
              </a:solidFill>
            </p:spPr>
          </p:sp>
          <p:sp>
            <p:nvSpPr>
              <p:cNvPr id="16" name="TextBox 16"/>
              <p:cNvSpPr txBox="1"/>
              <p:nvPr/>
            </p:nvSpPr>
            <p:spPr>
              <a:xfrm>
                <a:off x="0" y="-28575"/>
                <a:ext cx="222159" cy="1192045"/>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004847" y="3766911"/>
              <a:ext cx="1041827" cy="2740383"/>
              <a:chOff x="0" y="0"/>
              <a:chExt cx="270933" cy="712653"/>
            </a:xfrm>
          </p:grpSpPr>
          <p:sp>
            <p:nvSpPr>
              <p:cNvPr id="18" name="Freeform 18"/>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737373"/>
              </a:solidFill>
            </p:spPr>
          </p:sp>
          <p:sp>
            <p:nvSpPr>
              <p:cNvPr id="19" name="TextBox 19"/>
              <p:cNvSpPr txBox="1"/>
              <p:nvPr/>
            </p:nvSpPr>
            <p:spPr>
              <a:xfrm>
                <a:off x="0" y="-28575"/>
                <a:ext cx="270933" cy="741228"/>
              </a:xfrm>
              <a:prstGeom prst="rect">
                <a:avLst/>
              </a:prstGeom>
            </p:spPr>
            <p:txBody>
              <a:bodyPr lIns="51132" tIns="51132" rIns="51132" bIns="51132" rtlCol="0" anchor="ctr"/>
              <a:lstStyle/>
              <a:p>
                <a:pPr algn="ctr">
                  <a:lnSpc>
                    <a:spcPts val="2659"/>
                  </a:lnSpc>
                </a:pPr>
                <a:endParaRPr/>
              </a:p>
            </p:txBody>
          </p:sp>
        </p:grpSp>
        <p:grpSp>
          <p:nvGrpSpPr>
            <p:cNvPr id="20" name="Group 20"/>
            <p:cNvGrpSpPr/>
            <p:nvPr/>
          </p:nvGrpSpPr>
          <p:grpSpPr>
            <a:xfrm>
              <a:off x="1004847" y="2033374"/>
              <a:ext cx="1041827" cy="1589814"/>
              <a:chOff x="0" y="0"/>
              <a:chExt cx="270933" cy="413440"/>
            </a:xfrm>
          </p:grpSpPr>
          <p:sp>
            <p:nvSpPr>
              <p:cNvPr id="21" name="Freeform 21"/>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A7A5A6"/>
              </a:solidFill>
            </p:spPr>
          </p:sp>
          <p:sp>
            <p:nvSpPr>
              <p:cNvPr id="22" name="TextBox 22"/>
              <p:cNvSpPr txBox="1"/>
              <p:nvPr/>
            </p:nvSpPr>
            <p:spPr>
              <a:xfrm>
                <a:off x="0" y="-28575"/>
                <a:ext cx="270933" cy="442015"/>
              </a:xfrm>
              <a:prstGeom prst="rect">
                <a:avLst/>
              </a:prstGeom>
            </p:spPr>
            <p:txBody>
              <a:bodyPr lIns="51132" tIns="51132" rIns="51132" bIns="51132" rtlCol="0" anchor="ctr"/>
              <a:lstStyle/>
              <a:p>
                <a:pPr algn="ctr">
                  <a:lnSpc>
                    <a:spcPts val="2659"/>
                  </a:lnSpc>
                </a:pPr>
                <a:endParaRPr/>
              </a:p>
            </p:txBody>
          </p:sp>
        </p:grpSp>
        <p:grpSp>
          <p:nvGrpSpPr>
            <p:cNvPr id="23" name="Group 23"/>
            <p:cNvGrpSpPr/>
            <p:nvPr/>
          </p:nvGrpSpPr>
          <p:grpSpPr>
            <a:xfrm>
              <a:off x="0" y="2033374"/>
              <a:ext cx="854274" cy="4473920"/>
              <a:chOff x="0" y="0"/>
              <a:chExt cx="222159" cy="1163470"/>
            </a:xfrm>
          </p:grpSpPr>
          <p:sp>
            <p:nvSpPr>
              <p:cNvPr id="24" name="Freeform 24"/>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A7A5A6"/>
              </a:solidFill>
            </p:spPr>
          </p:sp>
          <p:sp>
            <p:nvSpPr>
              <p:cNvPr id="25" name="TextBox 25"/>
              <p:cNvSpPr txBox="1"/>
              <p:nvPr/>
            </p:nvSpPr>
            <p:spPr>
              <a:xfrm>
                <a:off x="0" y="-28575"/>
                <a:ext cx="222159" cy="1192045"/>
              </a:xfrm>
              <a:prstGeom prst="rect">
                <a:avLst/>
              </a:prstGeom>
            </p:spPr>
            <p:txBody>
              <a:bodyPr lIns="51132" tIns="51132" rIns="51132" bIns="51132" rtlCol="0" anchor="ctr"/>
              <a:lstStyle/>
              <a:p>
                <a:pPr algn="ctr">
                  <a:lnSpc>
                    <a:spcPts val="2659"/>
                  </a:lnSpc>
                </a:pPr>
                <a:endParaRPr/>
              </a:p>
            </p:txBody>
          </p:sp>
        </p:grpSp>
      </p:grpSp>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FFFFFF"/>
            </a:solidFill>
            <a:ln w="95250" cap="sq">
              <a:solidFill>
                <a:srgbClr val="000000"/>
              </a:solidFill>
              <a:prstDash val="solid"/>
              <a:miter/>
            </a:ln>
          </p:spPr>
        </p:sp>
        <p:sp>
          <p:nvSpPr>
            <p:cNvPr id="4" name="TextBox 4"/>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850656" y="3019095"/>
            <a:ext cx="14610788" cy="5033645"/>
          </a:xfrm>
          <a:prstGeom prst="rect">
            <a:avLst/>
          </a:prstGeom>
        </p:spPr>
        <p:txBody>
          <a:bodyPr lIns="0" tIns="0" rIns="0" bIns="0" rtlCol="0" anchor="t">
            <a:spAutoFit/>
          </a:bodyPr>
          <a:lstStyle/>
          <a:p>
            <a:pPr algn="just">
              <a:lnSpc>
                <a:spcPts val="4479"/>
              </a:lnSpc>
            </a:pPr>
            <a:r>
              <a:rPr lang="en-US" sz="3199">
                <a:solidFill>
                  <a:srgbClr val="000000"/>
                </a:solidFill>
                <a:latin typeface="Varela Round"/>
                <a:ea typeface="Varela Round"/>
                <a:cs typeface="Varela Round"/>
                <a:sym typeface="Varela Round"/>
              </a:rPr>
              <a:t>This project presents a machine learning-based web application for predicting accident-prone zones, highlighting the importance of proactive safety measures in urban transportation. By employing a Random Forest model and integrating real-time notifications through Google Maps, the system demonstrates a significant potential for improving road safety. User feedback validates the system's effectiveness and usability, suggesting its applicability in real-world scenarios. Future work will aim to enhance model accuracy and expand the application’s features, further contributing to the ongoing effort to reduce road accidents</a:t>
            </a:r>
          </a:p>
        </p:txBody>
      </p:sp>
      <p:sp>
        <p:nvSpPr>
          <p:cNvPr id="6" name="TextBox 6"/>
          <p:cNvSpPr txBox="1"/>
          <p:nvPr/>
        </p:nvSpPr>
        <p:spPr>
          <a:xfrm>
            <a:off x="2721813" y="1744123"/>
            <a:ext cx="12844374" cy="771525"/>
          </a:xfrm>
          <a:prstGeom prst="rect">
            <a:avLst/>
          </a:prstGeom>
        </p:spPr>
        <p:txBody>
          <a:bodyPr lIns="0" tIns="0" rIns="0" bIns="0" rtlCol="0" anchor="t">
            <a:spAutoFit/>
          </a:bodyPr>
          <a:lstStyle/>
          <a:p>
            <a:pPr algn="ctr">
              <a:lnSpc>
                <a:spcPts val="6299"/>
              </a:lnSpc>
            </a:pPr>
            <a:r>
              <a:rPr lang="en-US" sz="4500">
                <a:solidFill>
                  <a:srgbClr val="000000"/>
                </a:solidFill>
                <a:latin typeface="Varela Round"/>
                <a:ea typeface="Varela Round"/>
                <a:cs typeface="Varela Round"/>
                <a:sym typeface="Varela Round"/>
              </a:rPr>
              <a:t>CONCLUSION</a:t>
            </a:r>
          </a:p>
        </p:txBody>
      </p:sp>
      <p:grpSp>
        <p:nvGrpSpPr>
          <p:cNvPr id="26" name="Group 26"/>
          <p:cNvGrpSpPr/>
          <p:nvPr/>
        </p:nvGrpSpPr>
        <p:grpSpPr>
          <a:xfrm rot="-5400000">
            <a:off x="2356642" y="1141736"/>
            <a:ext cx="364252" cy="1376224"/>
            <a:chOff x="0" y="0"/>
            <a:chExt cx="485670" cy="1834966"/>
          </a:xfrm>
        </p:grpSpPr>
        <p:grpSp>
          <p:nvGrpSpPr>
            <p:cNvPr id="27" name="Group 27"/>
            <p:cNvGrpSpPr/>
            <p:nvPr/>
          </p:nvGrpSpPr>
          <p:grpSpPr>
            <a:xfrm>
              <a:off x="0" y="1349296"/>
              <a:ext cx="485670" cy="485670"/>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29" name="TextBox 29"/>
              <p:cNvSpPr txBox="1"/>
              <p:nvPr/>
            </p:nvSpPr>
            <p:spPr>
              <a:xfrm>
                <a:off x="76200" y="47625"/>
                <a:ext cx="660400" cy="688975"/>
              </a:xfrm>
              <a:prstGeom prst="rect">
                <a:avLst/>
              </a:prstGeom>
            </p:spPr>
            <p:txBody>
              <a:bodyPr lIns="50800" tIns="50800" rIns="50800" bIns="50800" rtlCol="0" anchor="ctr"/>
              <a:lstStyle/>
              <a:p>
                <a:pPr algn="ctr">
                  <a:lnSpc>
                    <a:spcPts val="2660"/>
                  </a:lnSpc>
                </a:pPr>
                <a:endParaRPr/>
              </a:p>
            </p:txBody>
          </p:sp>
        </p:grpSp>
        <p:grpSp>
          <p:nvGrpSpPr>
            <p:cNvPr id="30" name="Group 30"/>
            <p:cNvGrpSpPr/>
            <p:nvPr/>
          </p:nvGrpSpPr>
          <p:grpSpPr>
            <a:xfrm>
              <a:off x="0" y="674648"/>
              <a:ext cx="485670" cy="485670"/>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32" name="TextBox 32"/>
              <p:cNvSpPr txBox="1"/>
              <p:nvPr/>
            </p:nvSpPr>
            <p:spPr>
              <a:xfrm>
                <a:off x="76200" y="47625"/>
                <a:ext cx="660400" cy="688975"/>
              </a:xfrm>
              <a:prstGeom prst="rect">
                <a:avLst/>
              </a:prstGeom>
            </p:spPr>
            <p:txBody>
              <a:bodyPr lIns="50800" tIns="50800" rIns="50800" bIns="50800" rtlCol="0" anchor="ctr"/>
              <a:lstStyle/>
              <a:p>
                <a:pPr algn="ctr">
                  <a:lnSpc>
                    <a:spcPts val="2660"/>
                  </a:lnSpc>
                </a:pPr>
                <a:endParaRPr/>
              </a:p>
            </p:txBody>
          </p:sp>
        </p:grpSp>
        <p:grpSp>
          <p:nvGrpSpPr>
            <p:cNvPr id="33" name="Group 33"/>
            <p:cNvGrpSpPr/>
            <p:nvPr/>
          </p:nvGrpSpPr>
          <p:grpSpPr>
            <a:xfrm>
              <a:off x="0" y="0"/>
              <a:ext cx="485670" cy="485670"/>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35" name="TextBox 35"/>
              <p:cNvSpPr txBox="1"/>
              <p:nvPr/>
            </p:nvSpPr>
            <p:spPr>
              <a:xfrm>
                <a:off x="76200" y="47625"/>
                <a:ext cx="660400" cy="688975"/>
              </a:xfrm>
              <a:prstGeom prst="rect">
                <a:avLst/>
              </a:prstGeom>
            </p:spPr>
            <p:txBody>
              <a:bodyPr lIns="50800" tIns="50800" rIns="50800" bIns="50800" rtlCol="0" anchor="ctr"/>
              <a:lstStyle/>
              <a:p>
                <a:pPr algn="ctr">
                  <a:lnSpc>
                    <a:spcPts val="2660"/>
                  </a:lnSpc>
                </a:pPr>
                <a:endParaRPr/>
              </a:p>
            </p:txBody>
          </p:sp>
        </p:gr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7">
            <a:extLst>
              <a:ext uri="{FF2B5EF4-FFF2-40B4-BE49-F238E27FC236}">
                <a16:creationId xmlns:a16="http://schemas.microsoft.com/office/drawing/2014/main" xmlns="" id="{BCF7BFA8-AF5C-410C-ADBF-4D87C92F4446}"/>
              </a:ext>
            </a:extLst>
          </p:cNvPr>
          <p:cNvGrpSpPr/>
          <p:nvPr/>
        </p:nvGrpSpPr>
        <p:grpSpPr>
          <a:xfrm rot="-5400000">
            <a:off x="686575" y="6093103"/>
            <a:ext cx="3507322" cy="4880471"/>
            <a:chOff x="0" y="0"/>
            <a:chExt cx="4676429" cy="6507294"/>
          </a:xfrm>
        </p:grpSpPr>
        <p:grpSp>
          <p:nvGrpSpPr>
            <p:cNvPr id="6" name="Group 8">
              <a:extLst>
                <a:ext uri="{FF2B5EF4-FFF2-40B4-BE49-F238E27FC236}">
                  <a16:creationId xmlns:a16="http://schemas.microsoft.com/office/drawing/2014/main" xmlns="" id="{649FDCF8-DE65-4346-B0C6-119FF6CBED33}"/>
                </a:ext>
              </a:extLst>
            </p:cNvPr>
            <p:cNvGrpSpPr/>
            <p:nvPr/>
          </p:nvGrpSpPr>
          <p:grpSpPr>
            <a:xfrm rot="5400000">
              <a:off x="1075341" y="154558"/>
              <a:ext cx="1035057" cy="2722575"/>
              <a:chOff x="0" y="0"/>
              <a:chExt cx="270933" cy="712653"/>
            </a:xfrm>
          </p:grpSpPr>
          <p:sp>
            <p:nvSpPr>
              <p:cNvPr id="22" name="Freeform 9">
                <a:extLst>
                  <a:ext uri="{FF2B5EF4-FFF2-40B4-BE49-F238E27FC236}">
                    <a16:creationId xmlns:a16="http://schemas.microsoft.com/office/drawing/2014/main" xmlns="" id="{E9B7D41F-B44B-44C1-9B2F-89610289C30E}"/>
                  </a:ext>
                </a:extLst>
              </p:cNvPr>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737373"/>
              </a:solidFill>
            </p:spPr>
          </p:sp>
          <p:sp>
            <p:nvSpPr>
              <p:cNvPr id="23" name="TextBox 10">
                <a:extLst>
                  <a:ext uri="{FF2B5EF4-FFF2-40B4-BE49-F238E27FC236}">
                    <a16:creationId xmlns:a16="http://schemas.microsoft.com/office/drawing/2014/main" xmlns="" id="{B6365616-2AEB-4073-86C1-AFAD64744853}"/>
                  </a:ext>
                </a:extLst>
              </p:cNvPr>
              <p:cNvSpPr txBox="1"/>
              <p:nvPr/>
            </p:nvSpPr>
            <p:spPr>
              <a:xfrm>
                <a:off x="0" y="-28575"/>
                <a:ext cx="270933" cy="741228"/>
              </a:xfrm>
              <a:prstGeom prst="rect">
                <a:avLst/>
              </a:prstGeom>
            </p:spPr>
            <p:txBody>
              <a:bodyPr lIns="50800" tIns="50800" rIns="50800" bIns="50800" rtlCol="0" anchor="ctr"/>
              <a:lstStyle/>
              <a:p>
                <a:pPr algn="ctr">
                  <a:lnSpc>
                    <a:spcPts val="2659"/>
                  </a:lnSpc>
                </a:pPr>
                <a:endParaRPr/>
              </a:p>
            </p:txBody>
          </p:sp>
        </p:grpSp>
        <p:grpSp>
          <p:nvGrpSpPr>
            <p:cNvPr id="7" name="Group 11">
              <a:extLst>
                <a:ext uri="{FF2B5EF4-FFF2-40B4-BE49-F238E27FC236}">
                  <a16:creationId xmlns:a16="http://schemas.microsoft.com/office/drawing/2014/main" xmlns="" id="{9735A7F7-1C3E-4FDF-AD7B-048E11FED1FE}"/>
                </a:ext>
              </a:extLst>
            </p:cNvPr>
            <p:cNvGrpSpPr/>
            <p:nvPr/>
          </p:nvGrpSpPr>
          <p:grpSpPr>
            <a:xfrm rot="5400000">
              <a:off x="3369160" y="726104"/>
              <a:ext cx="1035057" cy="1579482"/>
              <a:chOff x="0" y="0"/>
              <a:chExt cx="270933" cy="413440"/>
            </a:xfrm>
          </p:grpSpPr>
          <p:sp>
            <p:nvSpPr>
              <p:cNvPr id="20" name="Freeform 12">
                <a:extLst>
                  <a:ext uri="{FF2B5EF4-FFF2-40B4-BE49-F238E27FC236}">
                    <a16:creationId xmlns:a16="http://schemas.microsoft.com/office/drawing/2014/main" xmlns="" id="{481903EA-4CFC-42D6-9AB3-432FEF3F7B54}"/>
                  </a:ext>
                </a:extLst>
              </p:cNvPr>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A7A5A6"/>
              </a:solidFill>
            </p:spPr>
          </p:sp>
          <p:sp>
            <p:nvSpPr>
              <p:cNvPr id="21" name="TextBox 13">
                <a:extLst>
                  <a:ext uri="{FF2B5EF4-FFF2-40B4-BE49-F238E27FC236}">
                    <a16:creationId xmlns:a16="http://schemas.microsoft.com/office/drawing/2014/main" xmlns="" id="{E45B70AF-6E82-4B71-A0BA-AED41B6BF929}"/>
                  </a:ext>
                </a:extLst>
              </p:cNvPr>
              <p:cNvSpPr txBox="1"/>
              <p:nvPr/>
            </p:nvSpPr>
            <p:spPr>
              <a:xfrm>
                <a:off x="0" y="-28575"/>
                <a:ext cx="270933" cy="442015"/>
              </a:xfrm>
              <a:prstGeom prst="rect">
                <a:avLst/>
              </a:prstGeom>
            </p:spPr>
            <p:txBody>
              <a:bodyPr lIns="50800" tIns="50800" rIns="50800" bIns="50800" rtlCol="0" anchor="ctr"/>
              <a:lstStyle/>
              <a:p>
                <a:pPr algn="ctr">
                  <a:lnSpc>
                    <a:spcPts val="2659"/>
                  </a:lnSpc>
                </a:pPr>
                <a:endParaRPr/>
              </a:p>
            </p:txBody>
          </p:sp>
        </p:grpSp>
        <p:grpSp>
          <p:nvGrpSpPr>
            <p:cNvPr id="8" name="Group 14">
              <a:extLst>
                <a:ext uri="{FF2B5EF4-FFF2-40B4-BE49-F238E27FC236}">
                  <a16:creationId xmlns:a16="http://schemas.microsoft.com/office/drawing/2014/main" xmlns="" id="{D62D4749-3BF6-479A-83AE-FE4962444EB4}"/>
                </a:ext>
              </a:extLst>
            </p:cNvPr>
            <p:cNvGrpSpPr/>
            <p:nvPr/>
          </p:nvGrpSpPr>
          <p:grpSpPr>
            <a:xfrm rot="5400000">
              <a:off x="2029644" y="-1798062"/>
              <a:ext cx="848723" cy="4444847"/>
              <a:chOff x="0" y="0"/>
              <a:chExt cx="222159" cy="1163470"/>
            </a:xfrm>
          </p:grpSpPr>
          <p:sp>
            <p:nvSpPr>
              <p:cNvPr id="18" name="Freeform 15">
                <a:extLst>
                  <a:ext uri="{FF2B5EF4-FFF2-40B4-BE49-F238E27FC236}">
                    <a16:creationId xmlns:a16="http://schemas.microsoft.com/office/drawing/2014/main" xmlns="" id="{E5A94F64-942A-455A-A918-0391AE0352F7}"/>
                  </a:ext>
                </a:extLst>
              </p:cNvPr>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A7A5A6"/>
              </a:solidFill>
            </p:spPr>
          </p:sp>
          <p:sp>
            <p:nvSpPr>
              <p:cNvPr id="19" name="TextBox 16">
                <a:extLst>
                  <a:ext uri="{FF2B5EF4-FFF2-40B4-BE49-F238E27FC236}">
                    <a16:creationId xmlns:a16="http://schemas.microsoft.com/office/drawing/2014/main" xmlns="" id="{1E3A2786-5BB0-4B4A-957B-FB40664D2331}"/>
                  </a:ext>
                </a:extLst>
              </p:cNvPr>
              <p:cNvSpPr txBox="1"/>
              <p:nvPr/>
            </p:nvSpPr>
            <p:spPr>
              <a:xfrm>
                <a:off x="0" y="-28575"/>
                <a:ext cx="222159" cy="1192045"/>
              </a:xfrm>
              <a:prstGeom prst="rect">
                <a:avLst/>
              </a:prstGeom>
            </p:spPr>
            <p:txBody>
              <a:bodyPr lIns="50800" tIns="50800" rIns="50800" bIns="50800" rtlCol="0" anchor="ctr"/>
              <a:lstStyle/>
              <a:p>
                <a:pPr algn="ctr">
                  <a:lnSpc>
                    <a:spcPts val="2659"/>
                  </a:lnSpc>
                </a:pPr>
                <a:endParaRPr/>
              </a:p>
            </p:txBody>
          </p:sp>
        </p:grpSp>
        <p:grpSp>
          <p:nvGrpSpPr>
            <p:cNvPr id="9" name="Group 17">
              <a:extLst>
                <a:ext uri="{FF2B5EF4-FFF2-40B4-BE49-F238E27FC236}">
                  <a16:creationId xmlns:a16="http://schemas.microsoft.com/office/drawing/2014/main" xmlns="" id="{677A640A-EC3F-45CF-8831-A278EE329C0A}"/>
                </a:ext>
              </a:extLst>
            </p:cNvPr>
            <p:cNvGrpSpPr/>
            <p:nvPr/>
          </p:nvGrpSpPr>
          <p:grpSpPr>
            <a:xfrm>
              <a:off x="1004847" y="3766911"/>
              <a:ext cx="1041827" cy="2740383"/>
              <a:chOff x="0" y="0"/>
              <a:chExt cx="270933" cy="712653"/>
            </a:xfrm>
          </p:grpSpPr>
          <p:sp>
            <p:nvSpPr>
              <p:cNvPr id="16" name="Freeform 18">
                <a:extLst>
                  <a:ext uri="{FF2B5EF4-FFF2-40B4-BE49-F238E27FC236}">
                    <a16:creationId xmlns:a16="http://schemas.microsoft.com/office/drawing/2014/main" xmlns="" id="{50F902BE-7BDF-4B67-B6A7-D38E739112A6}"/>
                  </a:ext>
                </a:extLst>
              </p:cNvPr>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737373"/>
              </a:solidFill>
            </p:spPr>
          </p:sp>
          <p:sp>
            <p:nvSpPr>
              <p:cNvPr id="17" name="TextBox 19">
                <a:extLst>
                  <a:ext uri="{FF2B5EF4-FFF2-40B4-BE49-F238E27FC236}">
                    <a16:creationId xmlns:a16="http://schemas.microsoft.com/office/drawing/2014/main" xmlns="" id="{CB548EB3-3848-4B00-9D62-282C9B9F4A51}"/>
                  </a:ext>
                </a:extLst>
              </p:cNvPr>
              <p:cNvSpPr txBox="1"/>
              <p:nvPr/>
            </p:nvSpPr>
            <p:spPr>
              <a:xfrm>
                <a:off x="0" y="-28575"/>
                <a:ext cx="270933" cy="741228"/>
              </a:xfrm>
              <a:prstGeom prst="rect">
                <a:avLst/>
              </a:prstGeom>
            </p:spPr>
            <p:txBody>
              <a:bodyPr lIns="51132" tIns="51132" rIns="51132" bIns="51132" rtlCol="0" anchor="ctr"/>
              <a:lstStyle/>
              <a:p>
                <a:pPr algn="ctr">
                  <a:lnSpc>
                    <a:spcPts val="2659"/>
                  </a:lnSpc>
                </a:pPr>
                <a:endParaRPr/>
              </a:p>
            </p:txBody>
          </p:sp>
        </p:grpSp>
        <p:grpSp>
          <p:nvGrpSpPr>
            <p:cNvPr id="10" name="Group 20">
              <a:extLst>
                <a:ext uri="{FF2B5EF4-FFF2-40B4-BE49-F238E27FC236}">
                  <a16:creationId xmlns:a16="http://schemas.microsoft.com/office/drawing/2014/main" xmlns="" id="{9656CF1F-46E1-49DF-8985-13A7F1BCA6E8}"/>
                </a:ext>
              </a:extLst>
            </p:cNvPr>
            <p:cNvGrpSpPr/>
            <p:nvPr/>
          </p:nvGrpSpPr>
          <p:grpSpPr>
            <a:xfrm>
              <a:off x="1004847" y="2033374"/>
              <a:ext cx="1041827" cy="1589814"/>
              <a:chOff x="0" y="0"/>
              <a:chExt cx="270933" cy="413440"/>
            </a:xfrm>
          </p:grpSpPr>
          <p:sp>
            <p:nvSpPr>
              <p:cNvPr id="14" name="Freeform 21">
                <a:extLst>
                  <a:ext uri="{FF2B5EF4-FFF2-40B4-BE49-F238E27FC236}">
                    <a16:creationId xmlns:a16="http://schemas.microsoft.com/office/drawing/2014/main" xmlns="" id="{3957B5E6-1E42-4615-978C-75D5C850939F}"/>
                  </a:ext>
                </a:extLst>
              </p:cNvPr>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A7A5A6"/>
              </a:solidFill>
            </p:spPr>
          </p:sp>
          <p:sp>
            <p:nvSpPr>
              <p:cNvPr id="15" name="TextBox 22">
                <a:extLst>
                  <a:ext uri="{FF2B5EF4-FFF2-40B4-BE49-F238E27FC236}">
                    <a16:creationId xmlns:a16="http://schemas.microsoft.com/office/drawing/2014/main" xmlns="" id="{BFD30849-7032-41D4-A976-4F85FD9F810D}"/>
                  </a:ext>
                </a:extLst>
              </p:cNvPr>
              <p:cNvSpPr txBox="1"/>
              <p:nvPr/>
            </p:nvSpPr>
            <p:spPr>
              <a:xfrm>
                <a:off x="0" y="-28575"/>
                <a:ext cx="270933" cy="442015"/>
              </a:xfrm>
              <a:prstGeom prst="rect">
                <a:avLst/>
              </a:prstGeom>
            </p:spPr>
            <p:txBody>
              <a:bodyPr lIns="51132" tIns="51132" rIns="51132" bIns="51132" rtlCol="0" anchor="ctr"/>
              <a:lstStyle/>
              <a:p>
                <a:pPr algn="ctr">
                  <a:lnSpc>
                    <a:spcPts val="2659"/>
                  </a:lnSpc>
                </a:pPr>
                <a:endParaRPr/>
              </a:p>
            </p:txBody>
          </p:sp>
        </p:grpSp>
        <p:grpSp>
          <p:nvGrpSpPr>
            <p:cNvPr id="11" name="Group 23">
              <a:extLst>
                <a:ext uri="{FF2B5EF4-FFF2-40B4-BE49-F238E27FC236}">
                  <a16:creationId xmlns:a16="http://schemas.microsoft.com/office/drawing/2014/main" xmlns="" id="{DE0C53EA-9597-4C46-B0F8-E9E5F3BEB9AE}"/>
                </a:ext>
              </a:extLst>
            </p:cNvPr>
            <p:cNvGrpSpPr/>
            <p:nvPr/>
          </p:nvGrpSpPr>
          <p:grpSpPr>
            <a:xfrm>
              <a:off x="0" y="2033374"/>
              <a:ext cx="854274" cy="4473920"/>
              <a:chOff x="0" y="0"/>
              <a:chExt cx="222159" cy="1163470"/>
            </a:xfrm>
          </p:grpSpPr>
          <p:sp>
            <p:nvSpPr>
              <p:cNvPr id="12" name="Freeform 24">
                <a:extLst>
                  <a:ext uri="{FF2B5EF4-FFF2-40B4-BE49-F238E27FC236}">
                    <a16:creationId xmlns:a16="http://schemas.microsoft.com/office/drawing/2014/main" xmlns="" id="{5EB5B782-EE4A-41AC-8B45-013716F140F9}"/>
                  </a:ext>
                </a:extLst>
              </p:cNvPr>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A7A5A6"/>
              </a:solidFill>
            </p:spPr>
          </p:sp>
          <p:sp>
            <p:nvSpPr>
              <p:cNvPr id="13" name="TextBox 25">
                <a:extLst>
                  <a:ext uri="{FF2B5EF4-FFF2-40B4-BE49-F238E27FC236}">
                    <a16:creationId xmlns:a16="http://schemas.microsoft.com/office/drawing/2014/main" xmlns="" id="{588D4E9B-7FDA-48A0-ABF4-3912D237CAB3}"/>
                  </a:ext>
                </a:extLst>
              </p:cNvPr>
              <p:cNvSpPr txBox="1"/>
              <p:nvPr/>
            </p:nvSpPr>
            <p:spPr>
              <a:xfrm>
                <a:off x="0" y="-28575"/>
                <a:ext cx="222159" cy="1192045"/>
              </a:xfrm>
              <a:prstGeom prst="rect">
                <a:avLst/>
              </a:prstGeom>
            </p:spPr>
            <p:txBody>
              <a:bodyPr lIns="51132" tIns="51132" rIns="51132" bIns="51132" rtlCol="0" anchor="ctr"/>
              <a:lstStyle/>
              <a:p>
                <a:pPr algn="ctr">
                  <a:lnSpc>
                    <a:spcPts val="2659"/>
                  </a:lnSpc>
                </a:pPr>
                <a:endParaRPr/>
              </a:p>
            </p:txBody>
          </p:sp>
        </p:grpSp>
      </p:grpSp>
      <p:grpSp>
        <p:nvGrpSpPr>
          <p:cNvPr id="2" name="Group 2">
            <a:extLst>
              <a:ext uri="{FF2B5EF4-FFF2-40B4-BE49-F238E27FC236}">
                <a16:creationId xmlns:a16="http://schemas.microsoft.com/office/drawing/2014/main" xmlns="" id="{50F3DBA8-8E7A-4530-A9C2-86C88F20EFF6}"/>
              </a:ext>
            </a:extLst>
          </p:cNvPr>
          <p:cNvGrpSpPr/>
          <p:nvPr/>
        </p:nvGrpSpPr>
        <p:grpSpPr>
          <a:xfrm>
            <a:off x="1028700" y="1028700"/>
            <a:ext cx="16230600" cy="8229600"/>
            <a:chOff x="0" y="0"/>
            <a:chExt cx="4274726" cy="2167467"/>
          </a:xfrm>
        </p:grpSpPr>
        <p:sp>
          <p:nvSpPr>
            <p:cNvPr id="3" name="Freeform 3">
              <a:extLst>
                <a:ext uri="{FF2B5EF4-FFF2-40B4-BE49-F238E27FC236}">
                  <a16:creationId xmlns:a16="http://schemas.microsoft.com/office/drawing/2014/main" xmlns="" id="{66D74178-F75F-4F39-8857-DF5FF7BADDAB}"/>
                </a:ext>
              </a:extLst>
            </p:cNvPr>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FFFFFF"/>
            </a:solidFill>
            <a:ln w="95250" cap="sq">
              <a:solidFill>
                <a:srgbClr val="000000"/>
              </a:solidFill>
              <a:prstDash val="solid"/>
              <a:miter/>
            </a:ln>
          </p:spPr>
        </p:sp>
        <p:sp>
          <p:nvSpPr>
            <p:cNvPr id="4" name="TextBox 4">
              <a:extLst>
                <a:ext uri="{FF2B5EF4-FFF2-40B4-BE49-F238E27FC236}">
                  <a16:creationId xmlns:a16="http://schemas.microsoft.com/office/drawing/2014/main" xmlns="" id="{2431C0D6-9FDF-4C63-A413-E33A44F11B3F}"/>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grpSp>
        <p:nvGrpSpPr>
          <p:cNvPr id="24" name="Group 26">
            <a:extLst>
              <a:ext uri="{FF2B5EF4-FFF2-40B4-BE49-F238E27FC236}">
                <a16:creationId xmlns:a16="http://schemas.microsoft.com/office/drawing/2014/main" xmlns="" id="{13BA8063-7DB3-4A10-BDFD-9804D68F7739}"/>
              </a:ext>
            </a:extLst>
          </p:cNvPr>
          <p:cNvGrpSpPr/>
          <p:nvPr/>
        </p:nvGrpSpPr>
        <p:grpSpPr>
          <a:xfrm rot="-5400000">
            <a:off x="15789584" y="1094712"/>
            <a:ext cx="364252" cy="1376224"/>
            <a:chOff x="0" y="0"/>
            <a:chExt cx="485670" cy="1834966"/>
          </a:xfrm>
        </p:grpSpPr>
        <p:grpSp>
          <p:nvGrpSpPr>
            <p:cNvPr id="25" name="Group 27">
              <a:extLst>
                <a:ext uri="{FF2B5EF4-FFF2-40B4-BE49-F238E27FC236}">
                  <a16:creationId xmlns:a16="http://schemas.microsoft.com/office/drawing/2014/main" xmlns="" id="{7F873527-C2DA-428D-A1C9-4BB8CE2A00EB}"/>
                </a:ext>
              </a:extLst>
            </p:cNvPr>
            <p:cNvGrpSpPr/>
            <p:nvPr/>
          </p:nvGrpSpPr>
          <p:grpSpPr>
            <a:xfrm>
              <a:off x="0" y="1349296"/>
              <a:ext cx="485670" cy="485670"/>
              <a:chOff x="0" y="0"/>
              <a:chExt cx="812800" cy="812800"/>
            </a:xfrm>
          </p:grpSpPr>
          <p:sp>
            <p:nvSpPr>
              <p:cNvPr id="32" name="Freeform 28">
                <a:extLst>
                  <a:ext uri="{FF2B5EF4-FFF2-40B4-BE49-F238E27FC236}">
                    <a16:creationId xmlns:a16="http://schemas.microsoft.com/office/drawing/2014/main" xmlns="" id="{DB7C41E1-72E3-4651-BD05-0C5C712BF20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33" name="TextBox 29">
                <a:extLst>
                  <a:ext uri="{FF2B5EF4-FFF2-40B4-BE49-F238E27FC236}">
                    <a16:creationId xmlns:a16="http://schemas.microsoft.com/office/drawing/2014/main" xmlns="" id="{86B617AA-DCB2-4A24-BB54-9574E912B178}"/>
                  </a:ext>
                </a:extLst>
              </p:cNvPr>
              <p:cNvSpPr txBox="1"/>
              <p:nvPr/>
            </p:nvSpPr>
            <p:spPr>
              <a:xfrm>
                <a:off x="76200" y="47625"/>
                <a:ext cx="660400" cy="688975"/>
              </a:xfrm>
              <a:prstGeom prst="rect">
                <a:avLst/>
              </a:prstGeom>
            </p:spPr>
            <p:txBody>
              <a:bodyPr lIns="50800" tIns="50800" rIns="50800" bIns="50800" rtlCol="0" anchor="ctr"/>
              <a:lstStyle/>
              <a:p>
                <a:pPr algn="ctr">
                  <a:lnSpc>
                    <a:spcPts val="2660"/>
                  </a:lnSpc>
                </a:pPr>
                <a:endParaRPr/>
              </a:p>
            </p:txBody>
          </p:sp>
        </p:grpSp>
        <p:grpSp>
          <p:nvGrpSpPr>
            <p:cNvPr id="26" name="Group 30">
              <a:extLst>
                <a:ext uri="{FF2B5EF4-FFF2-40B4-BE49-F238E27FC236}">
                  <a16:creationId xmlns:a16="http://schemas.microsoft.com/office/drawing/2014/main" xmlns="" id="{CD46EF0C-B2E6-4E6F-A61F-4400CD4CD52A}"/>
                </a:ext>
              </a:extLst>
            </p:cNvPr>
            <p:cNvGrpSpPr/>
            <p:nvPr/>
          </p:nvGrpSpPr>
          <p:grpSpPr>
            <a:xfrm>
              <a:off x="0" y="674648"/>
              <a:ext cx="485670" cy="485670"/>
              <a:chOff x="0" y="0"/>
              <a:chExt cx="812800" cy="812800"/>
            </a:xfrm>
          </p:grpSpPr>
          <p:sp>
            <p:nvSpPr>
              <p:cNvPr id="30" name="Freeform 31">
                <a:extLst>
                  <a:ext uri="{FF2B5EF4-FFF2-40B4-BE49-F238E27FC236}">
                    <a16:creationId xmlns:a16="http://schemas.microsoft.com/office/drawing/2014/main" xmlns="" id="{B1F9F3F7-4CF6-4053-BD90-9935D551411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31" name="TextBox 32">
                <a:extLst>
                  <a:ext uri="{FF2B5EF4-FFF2-40B4-BE49-F238E27FC236}">
                    <a16:creationId xmlns:a16="http://schemas.microsoft.com/office/drawing/2014/main" xmlns="" id="{E00FF170-70E9-4E2E-94C7-B0CF8118D4FA}"/>
                  </a:ext>
                </a:extLst>
              </p:cNvPr>
              <p:cNvSpPr txBox="1"/>
              <p:nvPr/>
            </p:nvSpPr>
            <p:spPr>
              <a:xfrm>
                <a:off x="76200" y="47625"/>
                <a:ext cx="660400" cy="688975"/>
              </a:xfrm>
              <a:prstGeom prst="rect">
                <a:avLst/>
              </a:prstGeom>
            </p:spPr>
            <p:txBody>
              <a:bodyPr lIns="50800" tIns="50800" rIns="50800" bIns="50800" rtlCol="0" anchor="ctr"/>
              <a:lstStyle/>
              <a:p>
                <a:pPr algn="ctr">
                  <a:lnSpc>
                    <a:spcPts val="2660"/>
                  </a:lnSpc>
                </a:pPr>
                <a:endParaRPr/>
              </a:p>
            </p:txBody>
          </p:sp>
        </p:grpSp>
        <p:grpSp>
          <p:nvGrpSpPr>
            <p:cNvPr id="27" name="Group 33">
              <a:extLst>
                <a:ext uri="{FF2B5EF4-FFF2-40B4-BE49-F238E27FC236}">
                  <a16:creationId xmlns:a16="http://schemas.microsoft.com/office/drawing/2014/main" xmlns="" id="{3624CE01-A402-446A-A557-7A8E21D98D17}"/>
                </a:ext>
              </a:extLst>
            </p:cNvPr>
            <p:cNvGrpSpPr/>
            <p:nvPr/>
          </p:nvGrpSpPr>
          <p:grpSpPr>
            <a:xfrm>
              <a:off x="0" y="0"/>
              <a:ext cx="485670" cy="485670"/>
              <a:chOff x="0" y="0"/>
              <a:chExt cx="812800" cy="812800"/>
            </a:xfrm>
          </p:grpSpPr>
          <p:sp>
            <p:nvSpPr>
              <p:cNvPr id="28" name="Freeform 34">
                <a:extLst>
                  <a:ext uri="{FF2B5EF4-FFF2-40B4-BE49-F238E27FC236}">
                    <a16:creationId xmlns:a16="http://schemas.microsoft.com/office/drawing/2014/main" xmlns="" id="{DD415B93-732D-4A2D-9535-BC0A0807CC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29" name="TextBox 35">
                <a:extLst>
                  <a:ext uri="{FF2B5EF4-FFF2-40B4-BE49-F238E27FC236}">
                    <a16:creationId xmlns:a16="http://schemas.microsoft.com/office/drawing/2014/main" xmlns="" id="{FB6287E9-1DCE-415A-BB37-F5506D6D10A2}"/>
                  </a:ext>
                </a:extLst>
              </p:cNvPr>
              <p:cNvSpPr txBox="1"/>
              <p:nvPr/>
            </p:nvSpPr>
            <p:spPr>
              <a:xfrm>
                <a:off x="76200" y="47625"/>
                <a:ext cx="660400" cy="688975"/>
              </a:xfrm>
              <a:prstGeom prst="rect">
                <a:avLst/>
              </a:prstGeom>
            </p:spPr>
            <p:txBody>
              <a:bodyPr lIns="50800" tIns="50800" rIns="50800" bIns="50800" rtlCol="0" anchor="ctr"/>
              <a:lstStyle/>
              <a:p>
                <a:pPr algn="ctr">
                  <a:lnSpc>
                    <a:spcPts val="2660"/>
                  </a:lnSpc>
                </a:pPr>
                <a:endParaRPr/>
              </a:p>
            </p:txBody>
          </p:sp>
        </p:grpSp>
      </p:grpSp>
      <p:sp>
        <p:nvSpPr>
          <p:cNvPr id="34" name="TextBox 5">
            <a:extLst>
              <a:ext uri="{FF2B5EF4-FFF2-40B4-BE49-F238E27FC236}">
                <a16:creationId xmlns:a16="http://schemas.microsoft.com/office/drawing/2014/main" xmlns="" id="{27319387-D5F8-492B-97BD-95352DAB85D6}"/>
              </a:ext>
            </a:extLst>
          </p:cNvPr>
          <p:cNvSpPr txBox="1"/>
          <p:nvPr/>
        </p:nvSpPr>
        <p:spPr>
          <a:xfrm>
            <a:off x="2997631" y="1536326"/>
            <a:ext cx="12285967" cy="771525"/>
          </a:xfrm>
          <a:prstGeom prst="rect">
            <a:avLst/>
          </a:prstGeom>
        </p:spPr>
        <p:txBody>
          <a:bodyPr lIns="0" tIns="0" rIns="0" bIns="0" rtlCol="0" anchor="t">
            <a:spAutoFit/>
          </a:bodyPr>
          <a:lstStyle/>
          <a:p>
            <a:pPr algn="ctr">
              <a:lnSpc>
                <a:spcPts val="6299"/>
              </a:lnSpc>
            </a:pPr>
            <a:r>
              <a:rPr lang="en-US" sz="4500" dirty="0">
                <a:solidFill>
                  <a:srgbClr val="000000"/>
                </a:solidFill>
                <a:latin typeface="Varela Round"/>
                <a:ea typeface="Varela Round"/>
                <a:cs typeface="Varela Round"/>
                <a:sym typeface="Varela Round"/>
              </a:rPr>
              <a:t>CONFERENCE</a:t>
            </a:r>
          </a:p>
        </p:txBody>
      </p:sp>
      <p:pic>
        <p:nvPicPr>
          <p:cNvPr id="36" name="Picture 35">
            <a:extLst>
              <a:ext uri="{FF2B5EF4-FFF2-40B4-BE49-F238E27FC236}">
                <a16:creationId xmlns:a16="http://schemas.microsoft.com/office/drawing/2014/main" xmlns="" id="{1A61DDEF-17FB-4263-A40C-73AE89A336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38951" y="2387969"/>
            <a:ext cx="4597319" cy="6506689"/>
          </a:xfrm>
          <a:prstGeom prst="rect">
            <a:avLst/>
          </a:prstGeom>
        </p:spPr>
      </p:pic>
      <p:pic>
        <p:nvPicPr>
          <p:cNvPr id="38" name="Picture 37">
            <a:extLst>
              <a:ext uri="{FF2B5EF4-FFF2-40B4-BE49-F238E27FC236}">
                <a16:creationId xmlns:a16="http://schemas.microsoft.com/office/drawing/2014/main" xmlns="" id="{D2D5D2F4-C718-4DBC-963F-749C77ECA3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50190" y="2387969"/>
            <a:ext cx="4597319" cy="6506689"/>
          </a:xfrm>
          <a:prstGeom prst="rect">
            <a:avLst/>
          </a:prstGeom>
        </p:spPr>
      </p:pic>
      <p:pic>
        <p:nvPicPr>
          <p:cNvPr id="42" name="Picture 41">
            <a:extLst>
              <a:ext uri="{FF2B5EF4-FFF2-40B4-BE49-F238E27FC236}">
                <a16:creationId xmlns:a16="http://schemas.microsoft.com/office/drawing/2014/main" xmlns="" id="{D55D2FE4-BA21-43EE-A449-A65E4A9373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04196" y="2307851"/>
            <a:ext cx="4544853" cy="6432432"/>
          </a:xfrm>
          <a:prstGeom prst="rect">
            <a:avLst/>
          </a:prstGeom>
        </p:spPr>
      </p:pic>
    </p:spTree>
    <p:extLst>
      <p:ext uri="{BB962C8B-B14F-4D97-AF65-F5344CB8AC3E}">
        <p14:creationId xmlns:p14="http://schemas.microsoft.com/office/powerpoint/2010/main" val="795252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531972" y="109183"/>
            <a:ext cx="498971" cy="1885220"/>
            <a:chOff x="0" y="0"/>
            <a:chExt cx="665295" cy="2513626"/>
          </a:xfrm>
        </p:grpSpPr>
        <p:grpSp>
          <p:nvGrpSpPr>
            <p:cNvPr id="3" name="Group 3"/>
            <p:cNvGrpSpPr/>
            <p:nvPr/>
          </p:nvGrpSpPr>
          <p:grpSpPr>
            <a:xfrm>
              <a:off x="0" y="1848332"/>
              <a:ext cx="665295" cy="66529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5" name="TextBox 5"/>
              <p:cNvSpPr txBox="1"/>
              <p:nvPr/>
            </p:nvSpPr>
            <p:spPr>
              <a:xfrm>
                <a:off x="76200" y="47625"/>
                <a:ext cx="660400" cy="688975"/>
              </a:xfrm>
              <a:prstGeom prst="rect">
                <a:avLst/>
              </a:prstGeom>
            </p:spPr>
            <p:txBody>
              <a:bodyPr lIns="50800" tIns="50800" rIns="50800" bIns="50800" rtlCol="0" anchor="ctr"/>
              <a:lstStyle/>
              <a:p>
                <a:pPr algn="ctr">
                  <a:lnSpc>
                    <a:spcPts val="2660"/>
                  </a:lnSpc>
                </a:pPr>
                <a:endParaRPr/>
              </a:p>
            </p:txBody>
          </p:sp>
        </p:grpSp>
        <p:grpSp>
          <p:nvGrpSpPr>
            <p:cNvPr id="6" name="Group 6"/>
            <p:cNvGrpSpPr/>
            <p:nvPr/>
          </p:nvGrpSpPr>
          <p:grpSpPr>
            <a:xfrm>
              <a:off x="0" y="924166"/>
              <a:ext cx="665295" cy="66529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660"/>
                  </a:lnSpc>
                </a:pPr>
                <a:endParaRPr/>
              </a:p>
            </p:txBody>
          </p:sp>
        </p:grpSp>
        <p:grpSp>
          <p:nvGrpSpPr>
            <p:cNvPr id="9" name="Group 9"/>
            <p:cNvGrpSpPr/>
            <p:nvPr/>
          </p:nvGrpSpPr>
          <p:grpSpPr>
            <a:xfrm>
              <a:off x="0" y="0"/>
              <a:ext cx="665295" cy="66529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2660"/>
                  </a:lnSpc>
                </a:pPr>
                <a:endParaRPr/>
              </a:p>
            </p:txBody>
          </p:sp>
        </p:grpSp>
      </p:grpSp>
      <p:grpSp>
        <p:nvGrpSpPr>
          <p:cNvPr id="12" name="Group 12"/>
          <p:cNvGrpSpPr/>
          <p:nvPr/>
        </p:nvGrpSpPr>
        <p:grpSpPr>
          <a:xfrm>
            <a:off x="0" y="3556"/>
            <a:ext cx="4351887" cy="1990848"/>
            <a:chOff x="0" y="0"/>
            <a:chExt cx="5802517" cy="2654464"/>
          </a:xfrm>
        </p:grpSpPr>
        <p:grpSp>
          <p:nvGrpSpPr>
            <p:cNvPr id="13" name="Group 13"/>
            <p:cNvGrpSpPr/>
            <p:nvPr/>
          </p:nvGrpSpPr>
          <p:grpSpPr>
            <a:xfrm rot="5400000">
              <a:off x="1101484" y="201767"/>
              <a:ext cx="1351213" cy="3554180"/>
              <a:chOff x="0" y="0"/>
              <a:chExt cx="270933" cy="712653"/>
            </a:xfrm>
          </p:grpSpPr>
          <p:sp>
            <p:nvSpPr>
              <p:cNvPr id="14" name="Freeform 14"/>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737373"/>
              </a:solidFill>
            </p:spPr>
          </p:sp>
          <p:sp>
            <p:nvSpPr>
              <p:cNvPr id="15" name="TextBox 15"/>
              <p:cNvSpPr txBox="1"/>
              <p:nvPr/>
            </p:nvSpPr>
            <p:spPr>
              <a:xfrm>
                <a:off x="0" y="-28575"/>
                <a:ext cx="270933" cy="741228"/>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rot="5400000">
              <a:off x="4095944" y="947891"/>
              <a:ext cx="1351213" cy="2061932"/>
              <a:chOff x="0" y="0"/>
              <a:chExt cx="270933" cy="413440"/>
            </a:xfrm>
          </p:grpSpPr>
          <p:sp>
            <p:nvSpPr>
              <p:cNvPr id="17" name="Freeform 17"/>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A7A5A6"/>
              </a:solidFill>
            </p:spPr>
          </p:sp>
          <p:sp>
            <p:nvSpPr>
              <p:cNvPr id="18" name="TextBox 18"/>
              <p:cNvSpPr txBox="1"/>
              <p:nvPr/>
            </p:nvSpPr>
            <p:spPr>
              <a:xfrm>
                <a:off x="0" y="-28575"/>
                <a:ext cx="270933" cy="442015"/>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rot="5400000">
              <a:off x="2347277" y="-2347277"/>
              <a:ext cx="1107963" cy="5802517"/>
              <a:chOff x="0" y="0"/>
              <a:chExt cx="222159" cy="1163470"/>
            </a:xfrm>
          </p:grpSpPr>
          <p:sp>
            <p:nvSpPr>
              <p:cNvPr id="20" name="Freeform 20"/>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A7A5A6"/>
              </a:solidFill>
            </p:spPr>
          </p:sp>
          <p:sp>
            <p:nvSpPr>
              <p:cNvPr id="21" name="TextBox 21"/>
              <p:cNvSpPr txBox="1"/>
              <p:nvPr/>
            </p:nvSpPr>
            <p:spPr>
              <a:xfrm>
                <a:off x="0" y="-28575"/>
                <a:ext cx="222159" cy="1192045"/>
              </a:xfrm>
              <a:prstGeom prst="rect">
                <a:avLst/>
              </a:prstGeom>
            </p:spPr>
            <p:txBody>
              <a:bodyPr lIns="50800" tIns="50800" rIns="50800" bIns="50800" rtlCol="0" anchor="ctr"/>
              <a:lstStyle/>
              <a:p>
                <a:pPr algn="ctr">
                  <a:lnSpc>
                    <a:spcPts val="2659"/>
                  </a:lnSpc>
                </a:pPr>
                <a:endParaRPr/>
              </a:p>
            </p:txBody>
          </p:sp>
        </p:grpSp>
      </p:grpSp>
      <p:grpSp>
        <p:nvGrpSpPr>
          <p:cNvPr id="22" name="Group 22"/>
          <p:cNvGrpSpPr/>
          <p:nvPr/>
        </p:nvGrpSpPr>
        <p:grpSpPr>
          <a:xfrm rot="-5400000">
            <a:off x="-910218" y="3051086"/>
            <a:ext cx="3355440" cy="1535005"/>
            <a:chOff x="0" y="0"/>
            <a:chExt cx="4473920" cy="2046674"/>
          </a:xfrm>
        </p:grpSpPr>
        <p:grpSp>
          <p:nvGrpSpPr>
            <p:cNvPr id="23" name="Group 23"/>
            <p:cNvGrpSpPr/>
            <p:nvPr/>
          </p:nvGrpSpPr>
          <p:grpSpPr>
            <a:xfrm rot="5400000">
              <a:off x="849278" y="155569"/>
              <a:ext cx="1041827" cy="2740383"/>
              <a:chOff x="0" y="0"/>
              <a:chExt cx="270933" cy="712653"/>
            </a:xfrm>
          </p:grpSpPr>
          <p:sp>
            <p:nvSpPr>
              <p:cNvPr id="24" name="Freeform 24"/>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737373"/>
              </a:solidFill>
            </p:spPr>
          </p:sp>
          <p:sp>
            <p:nvSpPr>
              <p:cNvPr id="25" name="TextBox 25"/>
              <p:cNvSpPr txBox="1"/>
              <p:nvPr/>
            </p:nvSpPr>
            <p:spPr>
              <a:xfrm>
                <a:off x="0" y="-28575"/>
                <a:ext cx="270933" cy="741228"/>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rot="5400000">
              <a:off x="3158100" y="730854"/>
              <a:ext cx="1041827" cy="1589814"/>
              <a:chOff x="0" y="0"/>
              <a:chExt cx="270933" cy="413440"/>
            </a:xfrm>
          </p:grpSpPr>
          <p:sp>
            <p:nvSpPr>
              <p:cNvPr id="27" name="Freeform 27"/>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A7A5A6"/>
              </a:solidFill>
            </p:spPr>
          </p:sp>
          <p:sp>
            <p:nvSpPr>
              <p:cNvPr id="28" name="TextBox 28"/>
              <p:cNvSpPr txBox="1"/>
              <p:nvPr/>
            </p:nvSpPr>
            <p:spPr>
              <a:xfrm>
                <a:off x="0" y="-28575"/>
                <a:ext cx="270933" cy="442015"/>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rot="5400000">
              <a:off x="1809823" y="-1809823"/>
              <a:ext cx="854274" cy="4473920"/>
              <a:chOff x="0" y="0"/>
              <a:chExt cx="222159" cy="1163470"/>
            </a:xfrm>
          </p:grpSpPr>
          <p:sp>
            <p:nvSpPr>
              <p:cNvPr id="30" name="Freeform 30"/>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A7A5A6"/>
              </a:solidFill>
            </p:spPr>
          </p:sp>
          <p:sp>
            <p:nvSpPr>
              <p:cNvPr id="31" name="TextBox 31"/>
              <p:cNvSpPr txBox="1"/>
              <p:nvPr/>
            </p:nvSpPr>
            <p:spPr>
              <a:xfrm>
                <a:off x="0" y="-28575"/>
                <a:ext cx="222159" cy="1192045"/>
              </a:xfrm>
              <a:prstGeom prst="rect">
                <a:avLst/>
              </a:prstGeom>
            </p:spPr>
            <p:txBody>
              <a:bodyPr lIns="50800" tIns="50800" rIns="50800" bIns="50800" rtlCol="0" anchor="ctr"/>
              <a:lstStyle/>
              <a:p>
                <a:pPr algn="ctr">
                  <a:lnSpc>
                    <a:spcPts val="2659"/>
                  </a:lnSpc>
                </a:pPr>
                <a:endParaRPr/>
              </a:p>
            </p:txBody>
          </p:sp>
        </p:grpSp>
      </p:grpSp>
      <p:grpSp>
        <p:nvGrpSpPr>
          <p:cNvPr id="32" name="Group 32"/>
          <p:cNvGrpSpPr/>
          <p:nvPr/>
        </p:nvGrpSpPr>
        <p:grpSpPr>
          <a:xfrm rot="-10800000">
            <a:off x="13936113" y="8322482"/>
            <a:ext cx="4351887" cy="1990848"/>
            <a:chOff x="0" y="0"/>
            <a:chExt cx="5802517" cy="2654464"/>
          </a:xfrm>
        </p:grpSpPr>
        <p:grpSp>
          <p:nvGrpSpPr>
            <p:cNvPr id="33" name="Group 33"/>
            <p:cNvGrpSpPr/>
            <p:nvPr/>
          </p:nvGrpSpPr>
          <p:grpSpPr>
            <a:xfrm rot="5400000">
              <a:off x="1101484" y="201767"/>
              <a:ext cx="1351213" cy="3554180"/>
              <a:chOff x="0" y="0"/>
              <a:chExt cx="270933" cy="712653"/>
            </a:xfrm>
          </p:grpSpPr>
          <p:sp>
            <p:nvSpPr>
              <p:cNvPr id="34" name="Freeform 34"/>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737373"/>
              </a:solidFill>
            </p:spPr>
          </p:sp>
          <p:sp>
            <p:nvSpPr>
              <p:cNvPr id="35" name="TextBox 35"/>
              <p:cNvSpPr txBox="1"/>
              <p:nvPr/>
            </p:nvSpPr>
            <p:spPr>
              <a:xfrm>
                <a:off x="0" y="-28575"/>
                <a:ext cx="270933" cy="741228"/>
              </a:xfrm>
              <a:prstGeom prst="rect">
                <a:avLst/>
              </a:prstGeom>
            </p:spPr>
            <p:txBody>
              <a:bodyPr lIns="50800" tIns="50800" rIns="50800" bIns="50800" rtlCol="0" anchor="ctr"/>
              <a:lstStyle/>
              <a:p>
                <a:pPr algn="ctr">
                  <a:lnSpc>
                    <a:spcPts val="2659"/>
                  </a:lnSpc>
                </a:pPr>
                <a:endParaRPr/>
              </a:p>
            </p:txBody>
          </p:sp>
        </p:grpSp>
        <p:grpSp>
          <p:nvGrpSpPr>
            <p:cNvPr id="36" name="Group 36"/>
            <p:cNvGrpSpPr/>
            <p:nvPr/>
          </p:nvGrpSpPr>
          <p:grpSpPr>
            <a:xfrm rot="5400000">
              <a:off x="4095944" y="947891"/>
              <a:ext cx="1351213" cy="2061932"/>
              <a:chOff x="0" y="0"/>
              <a:chExt cx="270933" cy="413440"/>
            </a:xfrm>
          </p:grpSpPr>
          <p:sp>
            <p:nvSpPr>
              <p:cNvPr id="37" name="Freeform 37"/>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A7A5A6"/>
              </a:solidFill>
            </p:spPr>
          </p:sp>
          <p:sp>
            <p:nvSpPr>
              <p:cNvPr id="38" name="TextBox 38"/>
              <p:cNvSpPr txBox="1"/>
              <p:nvPr/>
            </p:nvSpPr>
            <p:spPr>
              <a:xfrm>
                <a:off x="0" y="-28575"/>
                <a:ext cx="270933" cy="442015"/>
              </a:xfrm>
              <a:prstGeom prst="rect">
                <a:avLst/>
              </a:prstGeom>
            </p:spPr>
            <p:txBody>
              <a:bodyPr lIns="50800" tIns="50800" rIns="50800" bIns="50800" rtlCol="0" anchor="ctr"/>
              <a:lstStyle/>
              <a:p>
                <a:pPr algn="ctr">
                  <a:lnSpc>
                    <a:spcPts val="2659"/>
                  </a:lnSpc>
                </a:pPr>
                <a:endParaRPr/>
              </a:p>
            </p:txBody>
          </p:sp>
        </p:grpSp>
        <p:grpSp>
          <p:nvGrpSpPr>
            <p:cNvPr id="39" name="Group 39"/>
            <p:cNvGrpSpPr/>
            <p:nvPr/>
          </p:nvGrpSpPr>
          <p:grpSpPr>
            <a:xfrm rot="5400000">
              <a:off x="2347277" y="-2347277"/>
              <a:ext cx="1107963" cy="5802517"/>
              <a:chOff x="0" y="0"/>
              <a:chExt cx="222159" cy="1163470"/>
            </a:xfrm>
          </p:grpSpPr>
          <p:sp>
            <p:nvSpPr>
              <p:cNvPr id="40" name="Freeform 40"/>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A7A5A6"/>
              </a:solidFill>
            </p:spPr>
          </p:sp>
          <p:sp>
            <p:nvSpPr>
              <p:cNvPr id="41" name="TextBox 41"/>
              <p:cNvSpPr txBox="1"/>
              <p:nvPr/>
            </p:nvSpPr>
            <p:spPr>
              <a:xfrm>
                <a:off x="0" y="-28575"/>
                <a:ext cx="222159" cy="1192045"/>
              </a:xfrm>
              <a:prstGeom prst="rect">
                <a:avLst/>
              </a:prstGeom>
            </p:spPr>
            <p:txBody>
              <a:bodyPr lIns="50800" tIns="50800" rIns="50800" bIns="50800" rtlCol="0" anchor="ctr"/>
              <a:lstStyle/>
              <a:p>
                <a:pPr algn="ctr">
                  <a:lnSpc>
                    <a:spcPts val="2659"/>
                  </a:lnSpc>
                </a:pPr>
                <a:endParaRPr/>
              </a:p>
            </p:txBody>
          </p:sp>
        </p:grpSp>
      </p:grpSp>
      <p:grpSp>
        <p:nvGrpSpPr>
          <p:cNvPr id="42" name="Group 42"/>
          <p:cNvGrpSpPr/>
          <p:nvPr/>
        </p:nvGrpSpPr>
        <p:grpSpPr>
          <a:xfrm rot="5400000">
            <a:off x="15842776" y="5730795"/>
            <a:ext cx="3355440" cy="1535005"/>
            <a:chOff x="0" y="0"/>
            <a:chExt cx="4473920" cy="2046674"/>
          </a:xfrm>
        </p:grpSpPr>
        <p:grpSp>
          <p:nvGrpSpPr>
            <p:cNvPr id="43" name="Group 43"/>
            <p:cNvGrpSpPr/>
            <p:nvPr/>
          </p:nvGrpSpPr>
          <p:grpSpPr>
            <a:xfrm rot="5400000">
              <a:off x="849278" y="155569"/>
              <a:ext cx="1041827" cy="2740383"/>
              <a:chOff x="0" y="0"/>
              <a:chExt cx="270933" cy="712653"/>
            </a:xfrm>
          </p:grpSpPr>
          <p:sp>
            <p:nvSpPr>
              <p:cNvPr id="44" name="Freeform 44"/>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737373"/>
              </a:solidFill>
            </p:spPr>
          </p:sp>
          <p:sp>
            <p:nvSpPr>
              <p:cNvPr id="45" name="TextBox 45"/>
              <p:cNvSpPr txBox="1"/>
              <p:nvPr/>
            </p:nvSpPr>
            <p:spPr>
              <a:xfrm>
                <a:off x="0" y="-28575"/>
                <a:ext cx="270933" cy="741228"/>
              </a:xfrm>
              <a:prstGeom prst="rect">
                <a:avLst/>
              </a:prstGeom>
            </p:spPr>
            <p:txBody>
              <a:bodyPr lIns="50800" tIns="50800" rIns="50800" bIns="50800" rtlCol="0" anchor="ctr"/>
              <a:lstStyle/>
              <a:p>
                <a:pPr algn="ctr">
                  <a:lnSpc>
                    <a:spcPts val="2659"/>
                  </a:lnSpc>
                </a:pPr>
                <a:endParaRPr/>
              </a:p>
            </p:txBody>
          </p:sp>
        </p:grpSp>
        <p:grpSp>
          <p:nvGrpSpPr>
            <p:cNvPr id="46" name="Group 46"/>
            <p:cNvGrpSpPr/>
            <p:nvPr/>
          </p:nvGrpSpPr>
          <p:grpSpPr>
            <a:xfrm rot="5400000">
              <a:off x="3158100" y="730854"/>
              <a:ext cx="1041827" cy="1589814"/>
              <a:chOff x="0" y="0"/>
              <a:chExt cx="270933" cy="413440"/>
            </a:xfrm>
          </p:grpSpPr>
          <p:sp>
            <p:nvSpPr>
              <p:cNvPr id="47" name="Freeform 47"/>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A7A5A6"/>
              </a:solidFill>
            </p:spPr>
          </p:sp>
          <p:sp>
            <p:nvSpPr>
              <p:cNvPr id="48" name="TextBox 48"/>
              <p:cNvSpPr txBox="1"/>
              <p:nvPr/>
            </p:nvSpPr>
            <p:spPr>
              <a:xfrm>
                <a:off x="0" y="-28575"/>
                <a:ext cx="270933" cy="442015"/>
              </a:xfrm>
              <a:prstGeom prst="rect">
                <a:avLst/>
              </a:prstGeom>
            </p:spPr>
            <p:txBody>
              <a:bodyPr lIns="50800" tIns="50800" rIns="50800" bIns="50800" rtlCol="0" anchor="ctr"/>
              <a:lstStyle/>
              <a:p>
                <a:pPr algn="ctr">
                  <a:lnSpc>
                    <a:spcPts val="2659"/>
                  </a:lnSpc>
                </a:pPr>
                <a:endParaRPr/>
              </a:p>
            </p:txBody>
          </p:sp>
        </p:grpSp>
        <p:grpSp>
          <p:nvGrpSpPr>
            <p:cNvPr id="49" name="Group 49"/>
            <p:cNvGrpSpPr/>
            <p:nvPr/>
          </p:nvGrpSpPr>
          <p:grpSpPr>
            <a:xfrm rot="5400000">
              <a:off x="1809823" y="-1809823"/>
              <a:ext cx="854274" cy="4473920"/>
              <a:chOff x="0" y="0"/>
              <a:chExt cx="222159" cy="1163470"/>
            </a:xfrm>
          </p:grpSpPr>
          <p:sp>
            <p:nvSpPr>
              <p:cNvPr id="50" name="Freeform 50"/>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A7A5A6"/>
              </a:solidFill>
            </p:spPr>
          </p:sp>
          <p:sp>
            <p:nvSpPr>
              <p:cNvPr id="51" name="TextBox 51"/>
              <p:cNvSpPr txBox="1"/>
              <p:nvPr/>
            </p:nvSpPr>
            <p:spPr>
              <a:xfrm>
                <a:off x="0" y="-28575"/>
                <a:ext cx="222159" cy="1192045"/>
              </a:xfrm>
              <a:prstGeom prst="rect">
                <a:avLst/>
              </a:prstGeom>
            </p:spPr>
            <p:txBody>
              <a:bodyPr lIns="50800" tIns="50800" rIns="50800" bIns="50800" rtlCol="0" anchor="ctr"/>
              <a:lstStyle/>
              <a:p>
                <a:pPr algn="ctr">
                  <a:lnSpc>
                    <a:spcPts val="2659"/>
                  </a:lnSpc>
                </a:pPr>
                <a:endParaRPr/>
              </a:p>
            </p:txBody>
          </p:sp>
        </p:grpSp>
      </p:grpSp>
      <p:grpSp>
        <p:nvGrpSpPr>
          <p:cNvPr id="52" name="Group 52"/>
          <p:cNvGrpSpPr/>
          <p:nvPr/>
        </p:nvGrpSpPr>
        <p:grpSpPr>
          <a:xfrm rot="62837">
            <a:off x="237312" y="8180422"/>
            <a:ext cx="498971" cy="1885220"/>
            <a:chOff x="0" y="0"/>
            <a:chExt cx="665295" cy="2513626"/>
          </a:xfrm>
        </p:grpSpPr>
        <p:grpSp>
          <p:nvGrpSpPr>
            <p:cNvPr id="53" name="Group 53"/>
            <p:cNvGrpSpPr/>
            <p:nvPr/>
          </p:nvGrpSpPr>
          <p:grpSpPr>
            <a:xfrm>
              <a:off x="0" y="1848332"/>
              <a:ext cx="665295" cy="665295"/>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55" name="TextBox 55"/>
              <p:cNvSpPr txBox="1"/>
              <p:nvPr/>
            </p:nvSpPr>
            <p:spPr>
              <a:xfrm>
                <a:off x="76200" y="47625"/>
                <a:ext cx="660400" cy="688975"/>
              </a:xfrm>
              <a:prstGeom prst="rect">
                <a:avLst/>
              </a:prstGeom>
            </p:spPr>
            <p:txBody>
              <a:bodyPr lIns="50800" tIns="50800" rIns="50800" bIns="50800" rtlCol="0" anchor="ctr"/>
              <a:lstStyle/>
              <a:p>
                <a:pPr algn="ctr">
                  <a:lnSpc>
                    <a:spcPts val="2660"/>
                  </a:lnSpc>
                </a:pPr>
                <a:endParaRPr/>
              </a:p>
            </p:txBody>
          </p:sp>
        </p:grpSp>
        <p:grpSp>
          <p:nvGrpSpPr>
            <p:cNvPr id="56" name="Group 56"/>
            <p:cNvGrpSpPr/>
            <p:nvPr/>
          </p:nvGrpSpPr>
          <p:grpSpPr>
            <a:xfrm>
              <a:off x="0" y="924166"/>
              <a:ext cx="665295" cy="665295"/>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58" name="TextBox 58"/>
              <p:cNvSpPr txBox="1"/>
              <p:nvPr/>
            </p:nvSpPr>
            <p:spPr>
              <a:xfrm>
                <a:off x="76200" y="47625"/>
                <a:ext cx="660400" cy="688975"/>
              </a:xfrm>
              <a:prstGeom prst="rect">
                <a:avLst/>
              </a:prstGeom>
            </p:spPr>
            <p:txBody>
              <a:bodyPr lIns="50800" tIns="50800" rIns="50800" bIns="50800" rtlCol="0" anchor="ctr"/>
              <a:lstStyle/>
              <a:p>
                <a:pPr algn="ctr">
                  <a:lnSpc>
                    <a:spcPts val="2660"/>
                  </a:lnSpc>
                </a:pPr>
                <a:endParaRPr/>
              </a:p>
            </p:txBody>
          </p:sp>
        </p:grpSp>
        <p:grpSp>
          <p:nvGrpSpPr>
            <p:cNvPr id="59" name="Group 59"/>
            <p:cNvGrpSpPr/>
            <p:nvPr/>
          </p:nvGrpSpPr>
          <p:grpSpPr>
            <a:xfrm>
              <a:off x="0" y="0"/>
              <a:ext cx="665295" cy="665295"/>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61" name="TextBox 61"/>
              <p:cNvSpPr txBox="1"/>
              <p:nvPr/>
            </p:nvSpPr>
            <p:spPr>
              <a:xfrm>
                <a:off x="76200" y="47625"/>
                <a:ext cx="660400" cy="688975"/>
              </a:xfrm>
              <a:prstGeom prst="rect">
                <a:avLst/>
              </a:prstGeom>
            </p:spPr>
            <p:txBody>
              <a:bodyPr lIns="50800" tIns="50800" rIns="50800" bIns="50800" rtlCol="0" anchor="ctr"/>
              <a:lstStyle/>
              <a:p>
                <a:pPr algn="ctr">
                  <a:lnSpc>
                    <a:spcPts val="2660"/>
                  </a:lnSpc>
                </a:pPr>
                <a:endParaRPr/>
              </a:p>
            </p:txBody>
          </p:sp>
        </p:grpSp>
      </p:grpSp>
      <p:grpSp>
        <p:nvGrpSpPr>
          <p:cNvPr id="62" name="Group 62"/>
          <p:cNvGrpSpPr/>
          <p:nvPr/>
        </p:nvGrpSpPr>
        <p:grpSpPr>
          <a:xfrm>
            <a:off x="2393159" y="2678956"/>
            <a:ext cx="13532494" cy="4665834"/>
            <a:chOff x="0" y="0"/>
            <a:chExt cx="3564114" cy="1228862"/>
          </a:xfrm>
        </p:grpSpPr>
        <p:sp>
          <p:nvSpPr>
            <p:cNvPr id="63" name="Freeform 63"/>
            <p:cNvSpPr/>
            <p:nvPr/>
          </p:nvSpPr>
          <p:spPr>
            <a:xfrm>
              <a:off x="0" y="0"/>
              <a:ext cx="3564113" cy="1228862"/>
            </a:xfrm>
            <a:custGeom>
              <a:avLst/>
              <a:gdLst/>
              <a:ahLst/>
              <a:cxnLst/>
              <a:rect l="l" t="t" r="r" b="b"/>
              <a:pathLst>
                <a:path w="3564113" h="1228862">
                  <a:moveTo>
                    <a:pt x="0" y="0"/>
                  </a:moveTo>
                  <a:lnTo>
                    <a:pt x="3564113" y="0"/>
                  </a:lnTo>
                  <a:lnTo>
                    <a:pt x="3564113" y="1228862"/>
                  </a:lnTo>
                  <a:lnTo>
                    <a:pt x="0" y="1228862"/>
                  </a:lnTo>
                  <a:close/>
                </a:path>
              </a:pathLst>
            </a:custGeom>
            <a:solidFill>
              <a:srgbClr val="A7A5A6">
                <a:alpha val="23922"/>
              </a:srgbClr>
            </a:solidFill>
          </p:spPr>
        </p:sp>
        <p:sp>
          <p:nvSpPr>
            <p:cNvPr id="64" name="TextBox 64"/>
            <p:cNvSpPr txBox="1"/>
            <p:nvPr/>
          </p:nvSpPr>
          <p:spPr>
            <a:xfrm>
              <a:off x="0" y="-38100"/>
              <a:ext cx="3564114" cy="1266962"/>
            </a:xfrm>
            <a:prstGeom prst="rect">
              <a:avLst/>
            </a:prstGeom>
          </p:spPr>
          <p:txBody>
            <a:bodyPr lIns="50800" tIns="50800" rIns="50800" bIns="50800" rtlCol="0" anchor="ctr"/>
            <a:lstStyle/>
            <a:p>
              <a:pPr algn="ctr">
                <a:lnSpc>
                  <a:spcPts val="2659"/>
                </a:lnSpc>
              </a:pPr>
              <a:endParaRPr/>
            </a:p>
          </p:txBody>
        </p:sp>
      </p:grpSp>
      <p:sp>
        <p:nvSpPr>
          <p:cNvPr id="65" name="TextBox 65"/>
          <p:cNvSpPr txBox="1"/>
          <p:nvPr/>
        </p:nvSpPr>
        <p:spPr>
          <a:xfrm>
            <a:off x="2393159" y="4101309"/>
            <a:ext cx="13532494" cy="1708166"/>
          </a:xfrm>
          <a:prstGeom prst="rect">
            <a:avLst/>
          </a:prstGeom>
        </p:spPr>
        <p:txBody>
          <a:bodyPr lIns="0" tIns="0" rIns="0" bIns="0" rtlCol="0" anchor="t">
            <a:spAutoFit/>
          </a:bodyPr>
          <a:lstStyle/>
          <a:p>
            <a:pPr algn="ctr">
              <a:lnSpc>
                <a:spcPts val="13999"/>
              </a:lnSpc>
            </a:pPr>
            <a:r>
              <a:rPr lang="en-US" sz="9999">
                <a:solidFill>
                  <a:srgbClr val="000000"/>
                </a:solidFill>
                <a:latin typeface="Varela Round"/>
                <a:ea typeface="Varela Round"/>
                <a:cs typeface="Varela Round"/>
                <a:sym typeface="Varela Roun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rot="-10800000">
            <a:off x="14780678" y="5406527"/>
            <a:ext cx="3507322" cy="4880473"/>
            <a:chOff x="0" y="0"/>
            <a:chExt cx="4676431" cy="6507297"/>
          </a:xfrm>
        </p:grpSpPr>
        <p:grpSp>
          <p:nvGrpSpPr>
            <p:cNvPr id="6" name="Group 6"/>
            <p:cNvGrpSpPr/>
            <p:nvPr/>
          </p:nvGrpSpPr>
          <p:grpSpPr>
            <a:xfrm rot="5400000">
              <a:off x="1075342" y="154559"/>
              <a:ext cx="1035057" cy="2722576"/>
              <a:chOff x="0" y="0"/>
              <a:chExt cx="270933" cy="712653"/>
            </a:xfrm>
          </p:grpSpPr>
          <p:sp>
            <p:nvSpPr>
              <p:cNvPr id="7" name="Freeform 7"/>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737373"/>
              </a:solidFill>
            </p:spPr>
          </p:sp>
          <p:sp>
            <p:nvSpPr>
              <p:cNvPr id="8" name="TextBox 8"/>
              <p:cNvSpPr txBox="1"/>
              <p:nvPr/>
            </p:nvSpPr>
            <p:spPr>
              <a:xfrm>
                <a:off x="0" y="-28575"/>
                <a:ext cx="270933" cy="741228"/>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5400000">
              <a:off x="3369161" y="726105"/>
              <a:ext cx="1035057" cy="1579483"/>
              <a:chOff x="0" y="0"/>
              <a:chExt cx="270933" cy="413440"/>
            </a:xfrm>
          </p:grpSpPr>
          <p:sp>
            <p:nvSpPr>
              <p:cNvPr id="10" name="Freeform 10"/>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A7A5A6"/>
              </a:solidFill>
            </p:spPr>
          </p:sp>
          <p:sp>
            <p:nvSpPr>
              <p:cNvPr id="11" name="TextBox 11"/>
              <p:cNvSpPr txBox="1"/>
              <p:nvPr/>
            </p:nvSpPr>
            <p:spPr>
              <a:xfrm>
                <a:off x="0" y="-28575"/>
                <a:ext cx="270933" cy="44201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5400000">
              <a:off x="2029644" y="-1798061"/>
              <a:ext cx="848723" cy="4444846"/>
              <a:chOff x="0" y="0"/>
              <a:chExt cx="222159" cy="1163470"/>
            </a:xfrm>
          </p:grpSpPr>
          <p:sp>
            <p:nvSpPr>
              <p:cNvPr id="13" name="Freeform 13"/>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A7A5A6"/>
              </a:solidFill>
            </p:spPr>
          </p:sp>
          <p:sp>
            <p:nvSpPr>
              <p:cNvPr id="14" name="TextBox 14"/>
              <p:cNvSpPr txBox="1"/>
              <p:nvPr/>
            </p:nvSpPr>
            <p:spPr>
              <a:xfrm>
                <a:off x="0" y="-28575"/>
                <a:ext cx="222159" cy="119204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004848" y="3766913"/>
              <a:ext cx="1041827" cy="2740384"/>
              <a:chOff x="0" y="0"/>
              <a:chExt cx="270933" cy="712653"/>
            </a:xfrm>
          </p:grpSpPr>
          <p:sp>
            <p:nvSpPr>
              <p:cNvPr id="16" name="Freeform 16"/>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737373"/>
              </a:solidFill>
            </p:spPr>
          </p:sp>
          <p:sp>
            <p:nvSpPr>
              <p:cNvPr id="17" name="TextBox 17"/>
              <p:cNvSpPr txBox="1"/>
              <p:nvPr/>
            </p:nvSpPr>
            <p:spPr>
              <a:xfrm>
                <a:off x="0" y="-28575"/>
                <a:ext cx="270933" cy="741228"/>
              </a:xfrm>
              <a:prstGeom prst="rect">
                <a:avLst/>
              </a:prstGeom>
            </p:spPr>
            <p:txBody>
              <a:bodyPr lIns="51132" tIns="51132" rIns="51132" bIns="51132" rtlCol="0" anchor="ctr"/>
              <a:lstStyle/>
              <a:p>
                <a:pPr algn="ctr">
                  <a:lnSpc>
                    <a:spcPts val="2659"/>
                  </a:lnSpc>
                </a:pPr>
                <a:endParaRPr/>
              </a:p>
            </p:txBody>
          </p:sp>
        </p:grpSp>
        <p:grpSp>
          <p:nvGrpSpPr>
            <p:cNvPr id="18" name="Group 18"/>
            <p:cNvGrpSpPr/>
            <p:nvPr/>
          </p:nvGrpSpPr>
          <p:grpSpPr>
            <a:xfrm>
              <a:off x="1004848" y="2033374"/>
              <a:ext cx="1041827" cy="1589815"/>
              <a:chOff x="0" y="0"/>
              <a:chExt cx="270933" cy="413440"/>
            </a:xfrm>
          </p:grpSpPr>
          <p:sp>
            <p:nvSpPr>
              <p:cNvPr id="19" name="Freeform 19"/>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A7A5A6"/>
              </a:solidFill>
            </p:spPr>
          </p:sp>
          <p:sp>
            <p:nvSpPr>
              <p:cNvPr id="20" name="TextBox 20"/>
              <p:cNvSpPr txBox="1"/>
              <p:nvPr/>
            </p:nvSpPr>
            <p:spPr>
              <a:xfrm>
                <a:off x="0" y="-28575"/>
                <a:ext cx="270933" cy="442015"/>
              </a:xfrm>
              <a:prstGeom prst="rect">
                <a:avLst/>
              </a:prstGeom>
            </p:spPr>
            <p:txBody>
              <a:bodyPr lIns="51132" tIns="51132" rIns="51132" bIns="51132" rtlCol="0" anchor="ctr"/>
              <a:lstStyle/>
              <a:p>
                <a:pPr algn="ctr">
                  <a:lnSpc>
                    <a:spcPts val="2659"/>
                  </a:lnSpc>
                </a:pPr>
                <a:endParaRPr/>
              </a:p>
            </p:txBody>
          </p:sp>
        </p:grpSp>
        <p:grpSp>
          <p:nvGrpSpPr>
            <p:cNvPr id="21" name="Group 21"/>
            <p:cNvGrpSpPr/>
            <p:nvPr/>
          </p:nvGrpSpPr>
          <p:grpSpPr>
            <a:xfrm>
              <a:off x="0" y="2033373"/>
              <a:ext cx="854275" cy="4473921"/>
              <a:chOff x="0" y="0"/>
              <a:chExt cx="222159" cy="1163470"/>
            </a:xfrm>
          </p:grpSpPr>
          <p:sp>
            <p:nvSpPr>
              <p:cNvPr id="22" name="Freeform 22"/>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A7A5A6"/>
              </a:solidFill>
            </p:spPr>
          </p:sp>
          <p:sp>
            <p:nvSpPr>
              <p:cNvPr id="23" name="TextBox 23"/>
              <p:cNvSpPr txBox="1"/>
              <p:nvPr/>
            </p:nvSpPr>
            <p:spPr>
              <a:xfrm>
                <a:off x="0" y="-28575"/>
                <a:ext cx="222159" cy="1192045"/>
              </a:xfrm>
              <a:prstGeom prst="rect">
                <a:avLst/>
              </a:prstGeom>
            </p:spPr>
            <p:txBody>
              <a:bodyPr lIns="51132" tIns="51132" rIns="51132" bIns="51132" rtlCol="0" anchor="ctr"/>
              <a:lstStyle/>
              <a:p>
                <a:pPr algn="ctr">
                  <a:lnSpc>
                    <a:spcPts val="2659"/>
                  </a:lnSpc>
                </a:pPr>
                <a:endParaRPr/>
              </a:p>
            </p:txBody>
          </p:sp>
        </p:grpSp>
      </p:grpSp>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FFFFFF"/>
            </a:solidFill>
            <a:ln w="95250" cap="sq">
              <a:solidFill>
                <a:srgbClr val="000000"/>
              </a:solidFill>
              <a:prstDash val="solid"/>
              <a:miter/>
            </a:ln>
          </p:spPr>
        </p:sp>
        <p:sp>
          <p:nvSpPr>
            <p:cNvPr id="4" name="TextBox 4"/>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rot="-5400000">
            <a:off x="2008058" y="833510"/>
            <a:ext cx="364252" cy="1376224"/>
            <a:chOff x="0" y="0"/>
            <a:chExt cx="485670" cy="1834966"/>
          </a:xfrm>
        </p:grpSpPr>
        <p:grpSp>
          <p:nvGrpSpPr>
            <p:cNvPr id="25" name="Group 25"/>
            <p:cNvGrpSpPr/>
            <p:nvPr/>
          </p:nvGrpSpPr>
          <p:grpSpPr>
            <a:xfrm>
              <a:off x="0" y="1349296"/>
              <a:ext cx="485670" cy="485670"/>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27" name="TextBox 27"/>
              <p:cNvSpPr txBox="1"/>
              <p:nvPr/>
            </p:nvSpPr>
            <p:spPr>
              <a:xfrm>
                <a:off x="76200" y="47625"/>
                <a:ext cx="660400" cy="688975"/>
              </a:xfrm>
              <a:prstGeom prst="rect">
                <a:avLst/>
              </a:prstGeom>
            </p:spPr>
            <p:txBody>
              <a:bodyPr lIns="50800" tIns="50800" rIns="50800" bIns="50800" rtlCol="0" anchor="ctr"/>
              <a:lstStyle/>
              <a:p>
                <a:pPr algn="ctr">
                  <a:lnSpc>
                    <a:spcPts val="2660"/>
                  </a:lnSpc>
                </a:pPr>
                <a:endParaRPr/>
              </a:p>
            </p:txBody>
          </p:sp>
        </p:grpSp>
        <p:grpSp>
          <p:nvGrpSpPr>
            <p:cNvPr id="28" name="Group 28"/>
            <p:cNvGrpSpPr/>
            <p:nvPr/>
          </p:nvGrpSpPr>
          <p:grpSpPr>
            <a:xfrm>
              <a:off x="0" y="674648"/>
              <a:ext cx="485670" cy="485670"/>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30" name="TextBox 30"/>
              <p:cNvSpPr txBox="1"/>
              <p:nvPr/>
            </p:nvSpPr>
            <p:spPr>
              <a:xfrm>
                <a:off x="76200" y="47625"/>
                <a:ext cx="660400" cy="688975"/>
              </a:xfrm>
              <a:prstGeom prst="rect">
                <a:avLst/>
              </a:prstGeom>
            </p:spPr>
            <p:txBody>
              <a:bodyPr lIns="50800" tIns="50800" rIns="50800" bIns="50800" rtlCol="0" anchor="ctr"/>
              <a:lstStyle/>
              <a:p>
                <a:pPr algn="ctr">
                  <a:lnSpc>
                    <a:spcPts val="2660"/>
                  </a:lnSpc>
                </a:pPr>
                <a:endParaRPr/>
              </a:p>
            </p:txBody>
          </p:sp>
        </p:grpSp>
        <p:grpSp>
          <p:nvGrpSpPr>
            <p:cNvPr id="31" name="Group 31"/>
            <p:cNvGrpSpPr/>
            <p:nvPr/>
          </p:nvGrpSpPr>
          <p:grpSpPr>
            <a:xfrm>
              <a:off x="0" y="0"/>
              <a:ext cx="485670" cy="485670"/>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33" name="TextBox 33"/>
              <p:cNvSpPr txBox="1"/>
              <p:nvPr/>
            </p:nvSpPr>
            <p:spPr>
              <a:xfrm>
                <a:off x="76200" y="47625"/>
                <a:ext cx="660400" cy="688975"/>
              </a:xfrm>
              <a:prstGeom prst="rect">
                <a:avLst/>
              </a:prstGeom>
            </p:spPr>
            <p:txBody>
              <a:bodyPr lIns="50800" tIns="50800" rIns="50800" bIns="50800" rtlCol="0" anchor="ctr"/>
              <a:lstStyle/>
              <a:p>
                <a:pPr algn="ctr">
                  <a:lnSpc>
                    <a:spcPts val="2660"/>
                  </a:lnSpc>
                </a:pPr>
                <a:endParaRPr/>
              </a:p>
            </p:txBody>
          </p:sp>
        </p:grpSp>
      </p:grpSp>
      <p:sp>
        <p:nvSpPr>
          <p:cNvPr id="34" name="TextBox 34"/>
          <p:cNvSpPr txBox="1"/>
          <p:nvPr/>
        </p:nvSpPr>
        <p:spPr>
          <a:xfrm>
            <a:off x="3104850" y="1435897"/>
            <a:ext cx="12285967" cy="771525"/>
          </a:xfrm>
          <a:prstGeom prst="rect">
            <a:avLst/>
          </a:prstGeom>
        </p:spPr>
        <p:txBody>
          <a:bodyPr lIns="0" tIns="0" rIns="0" bIns="0" rtlCol="0" anchor="t">
            <a:spAutoFit/>
          </a:bodyPr>
          <a:lstStyle/>
          <a:p>
            <a:pPr algn="ctr">
              <a:lnSpc>
                <a:spcPts val="6299"/>
              </a:lnSpc>
            </a:pPr>
            <a:r>
              <a:rPr lang="en-US" sz="4500">
                <a:solidFill>
                  <a:srgbClr val="000000"/>
                </a:solidFill>
                <a:latin typeface="Varela Round"/>
                <a:ea typeface="Varela Round"/>
                <a:cs typeface="Varela Round"/>
                <a:sym typeface="Varela Round"/>
              </a:rPr>
              <a:t>ABSTRACT</a:t>
            </a:r>
          </a:p>
        </p:txBody>
      </p:sp>
      <p:sp>
        <p:nvSpPr>
          <p:cNvPr id="35" name="TextBox 35"/>
          <p:cNvSpPr txBox="1"/>
          <p:nvPr/>
        </p:nvSpPr>
        <p:spPr>
          <a:xfrm>
            <a:off x="1502072" y="2400439"/>
            <a:ext cx="15283857" cy="7051995"/>
          </a:xfrm>
          <a:prstGeom prst="rect">
            <a:avLst/>
          </a:prstGeom>
        </p:spPr>
        <p:txBody>
          <a:bodyPr lIns="0" tIns="0" rIns="0" bIns="0" rtlCol="0" anchor="t">
            <a:spAutoFit/>
          </a:bodyPr>
          <a:lstStyle/>
          <a:p>
            <a:pPr algn="just">
              <a:lnSpc>
                <a:spcPts val="4619"/>
              </a:lnSpc>
            </a:pPr>
            <a:r>
              <a:rPr lang="en-US" sz="3299" dirty="0">
                <a:solidFill>
                  <a:srgbClr val="000000"/>
                </a:solidFill>
                <a:latin typeface="Varela Round"/>
                <a:ea typeface="Varela Round"/>
                <a:cs typeface="Varela Round"/>
                <a:sym typeface="Varela Round"/>
              </a:rPr>
              <a:t>This project aims to develop a machine learning-based application that predicts accident zones based on statistical data of accidents and alerts users when they use routes with high accident risk on Google Maps. By leveraging a large dataset of accident statistics, including factors such as weather, time of day, road conditions, and </a:t>
            </a:r>
            <a:r>
              <a:rPr lang="en-US" sz="3299">
                <a:solidFill>
                  <a:srgbClr val="000000"/>
                </a:solidFill>
                <a:latin typeface="Varela Round"/>
                <a:ea typeface="Varela Round"/>
                <a:cs typeface="Varela Round"/>
                <a:sym typeface="Varela Round"/>
              </a:rPr>
              <a:t>accident severity</a:t>
            </a:r>
            <a:r>
              <a:rPr lang="en-US" sz="3299" dirty="0">
                <a:solidFill>
                  <a:srgbClr val="000000"/>
                </a:solidFill>
                <a:latin typeface="Varela Round"/>
                <a:ea typeface="Varela Round"/>
                <a:cs typeface="Varela Round"/>
                <a:sym typeface="Varela Round"/>
              </a:rPr>
              <a:t>, our model will identify high-risk areas and provide personalized alerts to users. Using a gradient boosting algorithm and integrating with the Google Maps API, our system will predict accident risk for each segment of a route and provide a comprehensive risk assessment for the entire journey. This project has the potential to reduce accidents and improve road safety by providing users with critical information to make informed decisions about their routes.</a:t>
            </a:r>
          </a:p>
          <a:p>
            <a:pPr algn="just">
              <a:lnSpc>
                <a:spcPts val="4619"/>
              </a:lnSpc>
            </a:pPr>
            <a:endParaRPr lang="en-US" sz="3299" dirty="0">
              <a:solidFill>
                <a:srgbClr val="000000"/>
              </a:solidFill>
              <a:latin typeface="Varela Round"/>
              <a:ea typeface="Varela Round"/>
              <a:cs typeface="Varela Round"/>
              <a:sym typeface="Varela Roun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rot="-5400000">
            <a:off x="686575" y="6093103"/>
            <a:ext cx="3507322" cy="4880471"/>
            <a:chOff x="0" y="0"/>
            <a:chExt cx="4676429" cy="6507294"/>
          </a:xfrm>
        </p:grpSpPr>
        <p:grpSp>
          <p:nvGrpSpPr>
            <p:cNvPr id="8" name="Group 8"/>
            <p:cNvGrpSpPr/>
            <p:nvPr/>
          </p:nvGrpSpPr>
          <p:grpSpPr>
            <a:xfrm rot="5400000">
              <a:off x="1075341" y="154558"/>
              <a:ext cx="1035057" cy="2722575"/>
              <a:chOff x="0" y="0"/>
              <a:chExt cx="270933" cy="712653"/>
            </a:xfrm>
          </p:grpSpPr>
          <p:sp>
            <p:nvSpPr>
              <p:cNvPr id="9" name="Freeform 9"/>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737373"/>
              </a:solidFill>
            </p:spPr>
          </p:sp>
          <p:sp>
            <p:nvSpPr>
              <p:cNvPr id="10" name="TextBox 10"/>
              <p:cNvSpPr txBox="1"/>
              <p:nvPr/>
            </p:nvSpPr>
            <p:spPr>
              <a:xfrm>
                <a:off x="0" y="-28575"/>
                <a:ext cx="270933" cy="741228"/>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5400000">
              <a:off x="3369160" y="726104"/>
              <a:ext cx="1035057" cy="1579482"/>
              <a:chOff x="0" y="0"/>
              <a:chExt cx="270933" cy="413440"/>
            </a:xfrm>
          </p:grpSpPr>
          <p:sp>
            <p:nvSpPr>
              <p:cNvPr id="12" name="Freeform 12"/>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A7A5A6"/>
              </a:solidFill>
            </p:spPr>
          </p:sp>
          <p:sp>
            <p:nvSpPr>
              <p:cNvPr id="13" name="TextBox 13"/>
              <p:cNvSpPr txBox="1"/>
              <p:nvPr/>
            </p:nvSpPr>
            <p:spPr>
              <a:xfrm>
                <a:off x="0" y="-28575"/>
                <a:ext cx="270933" cy="442015"/>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rot="5400000">
              <a:off x="2029644" y="-1798062"/>
              <a:ext cx="848723" cy="4444847"/>
              <a:chOff x="0" y="0"/>
              <a:chExt cx="222159" cy="1163470"/>
            </a:xfrm>
          </p:grpSpPr>
          <p:sp>
            <p:nvSpPr>
              <p:cNvPr id="15" name="Freeform 15"/>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A7A5A6"/>
              </a:solidFill>
            </p:spPr>
          </p:sp>
          <p:sp>
            <p:nvSpPr>
              <p:cNvPr id="16" name="TextBox 16"/>
              <p:cNvSpPr txBox="1"/>
              <p:nvPr/>
            </p:nvSpPr>
            <p:spPr>
              <a:xfrm>
                <a:off x="0" y="-28575"/>
                <a:ext cx="222159" cy="1192045"/>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004847" y="3766911"/>
              <a:ext cx="1041827" cy="2740383"/>
              <a:chOff x="0" y="0"/>
              <a:chExt cx="270933" cy="712653"/>
            </a:xfrm>
          </p:grpSpPr>
          <p:sp>
            <p:nvSpPr>
              <p:cNvPr id="18" name="Freeform 18"/>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737373"/>
              </a:solidFill>
            </p:spPr>
          </p:sp>
          <p:sp>
            <p:nvSpPr>
              <p:cNvPr id="19" name="TextBox 19"/>
              <p:cNvSpPr txBox="1"/>
              <p:nvPr/>
            </p:nvSpPr>
            <p:spPr>
              <a:xfrm>
                <a:off x="0" y="-28575"/>
                <a:ext cx="270933" cy="741228"/>
              </a:xfrm>
              <a:prstGeom prst="rect">
                <a:avLst/>
              </a:prstGeom>
            </p:spPr>
            <p:txBody>
              <a:bodyPr lIns="51132" tIns="51132" rIns="51132" bIns="51132" rtlCol="0" anchor="ctr"/>
              <a:lstStyle/>
              <a:p>
                <a:pPr algn="ctr">
                  <a:lnSpc>
                    <a:spcPts val="2659"/>
                  </a:lnSpc>
                </a:pPr>
                <a:endParaRPr/>
              </a:p>
            </p:txBody>
          </p:sp>
        </p:grpSp>
        <p:grpSp>
          <p:nvGrpSpPr>
            <p:cNvPr id="20" name="Group 20"/>
            <p:cNvGrpSpPr/>
            <p:nvPr/>
          </p:nvGrpSpPr>
          <p:grpSpPr>
            <a:xfrm>
              <a:off x="1004847" y="2033374"/>
              <a:ext cx="1041827" cy="1589814"/>
              <a:chOff x="0" y="0"/>
              <a:chExt cx="270933" cy="413440"/>
            </a:xfrm>
          </p:grpSpPr>
          <p:sp>
            <p:nvSpPr>
              <p:cNvPr id="21" name="Freeform 21"/>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A7A5A6"/>
              </a:solidFill>
            </p:spPr>
          </p:sp>
          <p:sp>
            <p:nvSpPr>
              <p:cNvPr id="22" name="TextBox 22"/>
              <p:cNvSpPr txBox="1"/>
              <p:nvPr/>
            </p:nvSpPr>
            <p:spPr>
              <a:xfrm>
                <a:off x="0" y="-28575"/>
                <a:ext cx="270933" cy="442015"/>
              </a:xfrm>
              <a:prstGeom prst="rect">
                <a:avLst/>
              </a:prstGeom>
            </p:spPr>
            <p:txBody>
              <a:bodyPr lIns="51132" tIns="51132" rIns="51132" bIns="51132" rtlCol="0" anchor="ctr"/>
              <a:lstStyle/>
              <a:p>
                <a:pPr algn="ctr">
                  <a:lnSpc>
                    <a:spcPts val="2659"/>
                  </a:lnSpc>
                </a:pPr>
                <a:endParaRPr/>
              </a:p>
            </p:txBody>
          </p:sp>
        </p:grpSp>
        <p:grpSp>
          <p:nvGrpSpPr>
            <p:cNvPr id="23" name="Group 23"/>
            <p:cNvGrpSpPr/>
            <p:nvPr/>
          </p:nvGrpSpPr>
          <p:grpSpPr>
            <a:xfrm>
              <a:off x="0" y="2033374"/>
              <a:ext cx="854274" cy="4473920"/>
              <a:chOff x="0" y="0"/>
              <a:chExt cx="222159" cy="1163470"/>
            </a:xfrm>
          </p:grpSpPr>
          <p:sp>
            <p:nvSpPr>
              <p:cNvPr id="24" name="Freeform 24"/>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A7A5A6"/>
              </a:solidFill>
            </p:spPr>
          </p:sp>
          <p:sp>
            <p:nvSpPr>
              <p:cNvPr id="25" name="TextBox 25"/>
              <p:cNvSpPr txBox="1"/>
              <p:nvPr/>
            </p:nvSpPr>
            <p:spPr>
              <a:xfrm>
                <a:off x="0" y="-28575"/>
                <a:ext cx="222159" cy="1192045"/>
              </a:xfrm>
              <a:prstGeom prst="rect">
                <a:avLst/>
              </a:prstGeom>
            </p:spPr>
            <p:txBody>
              <a:bodyPr lIns="51132" tIns="51132" rIns="51132" bIns="51132" rtlCol="0" anchor="ctr"/>
              <a:lstStyle/>
              <a:p>
                <a:pPr algn="ctr">
                  <a:lnSpc>
                    <a:spcPts val="2659"/>
                  </a:lnSpc>
                </a:pPr>
                <a:endParaRPr/>
              </a:p>
            </p:txBody>
          </p:sp>
        </p:grpSp>
      </p:grpSp>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FFFFFF"/>
            </a:solidFill>
            <a:ln w="95250" cap="sq">
              <a:solidFill>
                <a:srgbClr val="000000"/>
              </a:solidFill>
              <a:prstDash val="solid"/>
              <a:miter/>
            </a:ln>
          </p:spPr>
        </p:sp>
        <p:sp>
          <p:nvSpPr>
            <p:cNvPr id="4" name="TextBox 4"/>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3001016" y="1612526"/>
            <a:ext cx="12285967" cy="771525"/>
          </a:xfrm>
          <a:prstGeom prst="rect">
            <a:avLst/>
          </a:prstGeom>
        </p:spPr>
        <p:txBody>
          <a:bodyPr lIns="0" tIns="0" rIns="0" bIns="0" rtlCol="0" anchor="t">
            <a:spAutoFit/>
          </a:bodyPr>
          <a:lstStyle/>
          <a:p>
            <a:pPr algn="ctr">
              <a:lnSpc>
                <a:spcPts val="6299"/>
              </a:lnSpc>
            </a:pPr>
            <a:r>
              <a:rPr lang="en-US" sz="4500">
                <a:solidFill>
                  <a:srgbClr val="000000"/>
                </a:solidFill>
                <a:latin typeface="Varela Round"/>
                <a:ea typeface="Varela Round"/>
                <a:cs typeface="Varela Round"/>
                <a:sym typeface="Varela Round"/>
              </a:rPr>
              <a:t>OBJECTIVE</a:t>
            </a:r>
          </a:p>
        </p:txBody>
      </p:sp>
      <p:sp>
        <p:nvSpPr>
          <p:cNvPr id="6" name="TextBox 6"/>
          <p:cNvSpPr txBox="1"/>
          <p:nvPr/>
        </p:nvSpPr>
        <p:spPr>
          <a:xfrm>
            <a:off x="1528857" y="2315216"/>
            <a:ext cx="15257072" cy="6133539"/>
          </a:xfrm>
          <a:prstGeom prst="rect">
            <a:avLst/>
          </a:prstGeom>
        </p:spPr>
        <p:txBody>
          <a:bodyPr lIns="0" tIns="0" rIns="0" bIns="0" rtlCol="0" anchor="t">
            <a:spAutoFit/>
          </a:bodyPr>
          <a:lstStyle/>
          <a:p>
            <a:pPr algn="just">
              <a:lnSpc>
                <a:spcPts val="4611"/>
              </a:lnSpc>
            </a:pPr>
            <a:endParaRPr dirty="0"/>
          </a:p>
          <a:p>
            <a:pPr algn="just">
              <a:lnSpc>
                <a:spcPts val="4900"/>
              </a:lnSpc>
            </a:pPr>
            <a:r>
              <a:rPr lang="en-US" sz="3500" dirty="0">
                <a:solidFill>
                  <a:srgbClr val="000000"/>
                </a:solidFill>
                <a:latin typeface="Varela Round"/>
                <a:ea typeface="Varela Round"/>
                <a:cs typeface="Varela Round"/>
                <a:sym typeface="Varela Round"/>
              </a:rPr>
              <a:t>The objective of this project is to develop a machine learning-based web application that predicts accident-prone zones using historical road accident data and provides real-time alerts to users navigating through these areas. By integrating with Google Maps, the system will analyze statistical data to identify high-risk routes, enhancing road safety and helping users make informed decisions while driving. The system will notify users via real-time alerts when they are approaching dangerous zones, aiming to reduce accidents and improve overall road safety through predictive technology.</a:t>
            </a:r>
          </a:p>
        </p:txBody>
      </p:sp>
      <p:grpSp>
        <p:nvGrpSpPr>
          <p:cNvPr id="26" name="Group 26"/>
          <p:cNvGrpSpPr/>
          <p:nvPr/>
        </p:nvGrpSpPr>
        <p:grpSpPr>
          <a:xfrm rot="-5400000">
            <a:off x="15915690" y="1170912"/>
            <a:ext cx="364252" cy="1376224"/>
            <a:chOff x="0" y="0"/>
            <a:chExt cx="485670" cy="1834966"/>
          </a:xfrm>
        </p:grpSpPr>
        <p:grpSp>
          <p:nvGrpSpPr>
            <p:cNvPr id="27" name="Group 27"/>
            <p:cNvGrpSpPr/>
            <p:nvPr/>
          </p:nvGrpSpPr>
          <p:grpSpPr>
            <a:xfrm>
              <a:off x="0" y="1349296"/>
              <a:ext cx="485670" cy="485670"/>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29" name="TextBox 29"/>
              <p:cNvSpPr txBox="1"/>
              <p:nvPr/>
            </p:nvSpPr>
            <p:spPr>
              <a:xfrm>
                <a:off x="76200" y="47625"/>
                <a:ext cx="660400" cy="688975"/>
              </a:xfrm>
              <a:prstGeom prst="rect">
                <a:avLst/>
              </a:prstGeom>
            </p:spPr>
            <p:txBody>
              <a:bodyPr lIns="50800" tIns="50800" rIns="50800" bIns="50800" rtlCol="0" anchor="ctr"/>
              <a:lstStyle/>
              <a:p>
                <a:pPr algn="ctr">
                  <a:lnSpc>
                    <a:spcPts val="2660"/>
                  </a:lnSpc>
                </a:pPr>
                <a:endParaRPr/>
              </a:p>
            </p:txBody>
          </p:sp>
        </p:grpSp>
        <p:grpSp>
          <p:nvGrpSpPr>
            <p:cNvPr id="30" name="Group 30"/>
            <p:cNvGrpSpPr/>
            <p:nvPr/>
          </p:nvGrpSpPr>
          <p:grpSpPr>
            <a:xfrm>
              <a:off x="0" y="674648"/>
              <a:ext cx="485670" cy="485670"/>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32" name="TextBox 32"/>
              <p:cNvSpPr txBox="1"/>
              <p:nvPr/>
            </p:nvSpPr>
            <p:spPr>
              <a:xfrm>
                <a:off x="76200" y="47625"/>
                <a:ext cx="660400" cy="688975"/>
              </a:xfrm>
              <a:prstGeom prst="rect">
                <a:avLst/>
              </a:prstGeom>
            </p:spPr>
            <p:txBody>
              <a:bodyPr lIns="50800" tIns="50800" rIns="50800" bIns="50800" rtlCol="0" anchor="ctr"/>
              <a:lstStyle/>
              <a:p>
                <a:pPr algn="ctr">
                  <a:lnSpc>
                    <a:spcPts val="2660"/>
                  </a:lnSpc>
                </a:pPr>
                <a:endParaRPr/>
              </a:p>
            </p:txBody>
          </p:sp>
        </p:grpSp>
        <p:grpSp>
          <p:nvGrpSpPr>
            <p:cNvPr id="33" name="Group 33"/>
            <p:cNvGrpSpPr/>
            <p:nvPr/>
          </p:nvGrpSpPr>
          <p:grpSpPr>
            <a:xfrm>
              <a:off x="0" y="0"/>
              <a:ext cx="485670" cy="485670"/>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35" name="TextBox 35"/>
              <p:cNvSpPr txBox="1"/>
              <p:nvPr/>
            </p:nvSpPr>
            <p:spPr>
              <a:xfrm>
                <a:off x="76200" y="47625"/>
                <a:ext cx="660400" cy="688975"/>
              </a:xfrm>
              <a:prstGeom prst="rect">
                <a:avLst/>
              </a:prstGeom>
            </p:spPr>
            <p:txBody>
              <a:bodyPr lIns="50800" tIns="50800" rIns="50800" bIns="50800" rtlCol="0" anchor="ctr"/>
              <a:lstStyle/>
              <a:p>
                <a:pPr algn="ctr">
                  <a:lnSpc>
                    <a:spcPts val="2660"/>
                  </a:lnSpc>
                </a:pP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rot="-10800000">
            <a:off x="14780678" y="5406529"/>
            <a:ext cx="3507322" cy="4880471"/>
            <a:chOff x="0" y="0"/>
            <a:chExt cx="4676429" cy="6507294"/>
          </a:xfrm>
        </p:grpSpPr>
        <p:grpSp>
          <p:nvGrpSpPr>
            <p:cNvPr id="7" name="Group 7"/>
            <p:cNvGrpSpPr/>
            <p:nvPr/>
          </p:nvGrpSpPr>
          <p:grpSpPr>
            <a:xfrm rot="5400000">
              <a:off x="1075341" y="154558"/>
              <a:ext cx="1035057" cy="2722575"/>
              <a:chOff x="0" y="0"/>
              <a:chExt cx="270933" cy="712653"/>
            </a:xfrm>
          </p:grpSpPr>
          <p:sp>
            <p:nvSpPr>
              <p:cNvPr id="8" name="Freeform 8"/>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737373"/>
              </a:solidFill>
            </p:spPr>
          </p:sp>
          <p:sp>
            <p:nvSpPr>
              <p:cNvPr id="9" name="TextBox 9"/>
              <p:cNvSpPr txBox="1"/>
              <p:nvPr/>
            </p:nvSpPr>
            <p:spPr>
              <a:xfrm>
                <a:off x="0" y="-28575"/>
                <a:ext cx="270933" cy="741228"/>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rot="5400000">
              <a:off x="3369160" y="726104"/>
              <a:ext cx="1035057" cy="1579482"/>
              <a:chOff x="0" y="0"/>
              <a:chExt cx="270933" cy="413440"/>
            </a:xfrm>
          </p:grpSpPr>
          <p:sp>
            <p:nvSpPr>
              <p:cNvPr id="11" name="Freeform 11"/>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A7A5A6"/>
              </a:solidFill>
            </p:spPr>
          </p:sp>
          <p:sp>
            <p:nvSpPr>
              <p:cNvPr id="12" name="TextBox 12"/>
              <p:cNvSpPr txBox="1"/>
              <p:nvPr/>
            </p:nvSpPr>
            <p:spPr>
              <a:xfrm>
                <a:off x="0" y="-28575"/>
                <a:ext cx="270933" cy="44201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rot="5400000">
              <a:off x="2029644" y="-1798062"/>
              <a:ext cx="848723" cy="4444847"/>
              <a:chOff x="0" y="0"/>
              <a:chExt cx="222159" cy="1163470"/>
            </a:xfrm>
          </p:grpSpPr>
          <p:sp>
            <p:nvSpPr>
              <p:cNvPr id="14" name="Freeform 14"/>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A7A5A6"/>
              </a:solidFill>
            </p:spPr>
          </p:sp>
          <p:sp>
            <p:nvSpPr>
              <p:cNvPr id="15" name="TextBox 15"/>
              <p:cNvSpPr txBox="1"/>
              <p:nvPr/>
            </p:nvSpPr>
            <p:spPr>
              <a:xfrm>
                <a:off x="0" y="-28575"/>
                <a:ext cx="222159" cy="1192045"/>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004847" y="3766911"/>
              <a:ext cx="1041827" cy="2740383"/>
              <a:chOff x="0" y="0"/>
              <a:chExt cx="270933" cy="712653"/>
            </a:xfrm>
          </p:grpSpPr>
          <p:sp>
            <p:nvSpPr>
              <p:cNvPr id="17" name="Freeform 17"/>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737373"/>
              </a:solidFill>
            </p:spPr>
          </p:sp>
          <p:sp>
            <p:nvSpPr>
              <p:cNvPr id="18" name="TextBox 18"/>
              <p:cNvSpPr txBox="1"/>
              <p:nvPr/>
            </p:nvSpPr>
            <p:spPr>
              <a:xfrm>
                <a:off x="0" y="-28575"/>
                <a:ext cx="270933" cy="741228"/>
              </a:xfrm>
              <a:prstGeom prst="rect">
                <a:avLst/>
              </a:prstGeom>
            </p:spPr>
            <p:txBody>
              <a:bodyPr lIns="51132" tIns="51132" rIns="51132" bIns="51132" rtlCol="0" anchor="ctr"/>
              <a:lstStyle/>
              <a:p>
                <a:pPr algn="ctr">
                  <a:lnSpc>
                    <a:spcPts val="2659"/>
                  </a:lnSpc>
                </a:pPr>
                <a:endParaRPr/>
              </a:p>
            </p:txBody>
          </p:sp>
        </p:grpSp>
        <p:grpSp>
          <p:nvGrpSpPr>
            <p:cNvPr id="19" name="Group 19"/>
            <p:cNvGrpSpPr/>
            <p:nvPr/>
          </p:nvGrpSpPr>
          <p:grpSpPr>
            <a:xfrm>
              <a:off x="1004847" y="2033374"/>
              <a:ext cx="1041827" cy="1589814"/>
              <a:chOff x="0" y="0"/>
              <a:chExt cx="270933" cy="413440"/>
            </a:xfrm>
          </p:grpSpPr>
          <p:sp>
            <p:nvSpPr>
              <p:cNvPr id="20" name="Freeform 20"/>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A7A5A6"/>
              </a:solidFill>
            </p:spPr>
          </p:sp>
          <p:sp>
            <p:nvSpPr>
              <p:cNvPr id="21" name="TextBox 21"/>
              <p:cNvSpPr txBox="1"/>
              <p:nvPr/>
            </p:nvSpPr>
            <p:spPr>
              <a:xfrm>
                <a:off x="0" y="-28575"/>
                <a:ext cx="270933" cy="442015"/>
              </a:xfrm>
              <a:prstGeom prst="rect">
                <a:avLst/>
              </a:prstGeom>
            </p:spPr>
            <p:txBody>
              <a:bodyPr lIns="51132" tIns="51132" rIns="51132" bIns="51132" rtlCol="0" anchor="ctr"/>
              <a:lstStyle/>
              <a:p>
                <a:pPr algn="ctr">
                  <a:lnSpc>
                    <a:spcPts val="2659"/>
                  </a:lnSpc>
                </a:pPr>
                <a:endParaRPr/>
              </a:p>
            </p:txBody>
          </p:sp>
        </p:grpSp>
        <p:grpSp>
          <p:nvGrpSpPr>
            <p:cNvPr id="22" name="Group 22"/>
            <p:cNvGrpSpPr/>
            <p:nvPr/>
          </p:nvGrpSpPr>
          <p:grpSpPr>
            <a:xfrm>
              <a:off x="0" y="2033374"/>
              <a:ext cx="854274" cy="4473920"/>
              <a:chOff x="0" y="0"/>
              <a:chExt cx="222159" cy="1163470"/>
            </a:xfrm>
          </p:grpSpPr>
          <p:sp>
            <p:nvSpPr>
              <p:cNvPr id="23" name="Freeform 23"/>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A7A5A6"/>
              </a:solidFill>
            </p:spPr>
          </p:sp>
          <p:sp>
            <p:nvSpPr>
              <p:cNvPr id="24" name="TextBox 24"/>
              <p:cNvSpPr txBox="1"/>
              <p:nvPr/>
            </p:nvSpPr>
            <p:spPr>
              <a:xfrm>
                <a:off x="0" y="-28575"/>
                <a:ext cx="222159" cy="1192045"/>
              </a:xfrm>
              <a:prstGeom prst="rect">
                <a:avLst/>
              </a:prstGeom>
            </p:spPr>
            <p:txBody>
              <a:bodyPr lIns="51132" tIns="51132" rIns="51132" bIns="51132" rtlCol="0" anchor="ctr"/>
              <a:lstStyle/>
              <a:p>
                <a:pPr algn="ctr">
                  <a:lnSpc>
                    <a:spcPts val="2659"/>
                  </a:lnSpc>
                </a:pPr>
                <a:endParaRPr/>
              </a:p>
            </p:txBody>
          </p:sp>
        </p:grpSp>
      </p:grpSp>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FFFFFF"/>
            </a:solidFill>
            <a:ln w="95250" cap="sq">
              <a:solidFill>
                <a:srgbClr val="000000"/>
              </a:solidFill>
              <a:prstDash val="solid"/>
              <a:miter/>
            </a:ln>
          </p:spPr>
        </p:sp>
        <p:sp>
          <p:nvSpPr>
            <p:cNvPr id="4" name="TextBox 4"/>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2721813" y="1561997"/>
            <a:ext cx="12844374" cy="771525"/>
          </a:xfrm>
          <a:prstGeom prst="rect">
            <a:avLst/>
          </a:prstGeom>
        </p:spPr>
        <p:txBody>
          <a:bodyPr lIns="0" tIns="0" rIns="0" bIns="0" rtlCol="0" anchor="t">
            <a:spAutoFit/>
          </a:bodyPr>
          <a:lstStyle/>
          <a:p>
            <a:pPr algn="ctr">
              <a:lnSpc>
                <a:spcPts val="6299"/>
              </a:lnSpc>
            </a:pPr>
            <a:r>
              <a:rPr lang="en-US" sz="4500">
                <a:solidFill>
                  <a:srgbClr val="000000"/>
                </a:solidFill>
                <a:latin typeface="Varela Round"/>
                <a:ea typeface="Varela Round"/>
                <a:cs typeface="Varela Round"/>
                <a:sym typeface="Varela Round"/>
              </a:rPr>
              <a:t>ARCHITECTURE</a:t>
            </a:r>
          </a:p>
        </p:txBody>
      </p:sp>
      <p:grpSp>
        <p:nvGrpSpPr>
          <p:cNvPr id="25" name="Group 25"/>
          <p:cNvGrpSpPr/>
          <p:nvPr/>
        </p:nvGrpSpPr>
        <p:grpSpPr>
          <a:xfrm rot="-5400000">
            <a:off x="2020349" y="1141736"/>
            <a:ext cx="364252" cy="1376224"/>
            <a:chOff x="0" y="0"/>
            <a:chExt cx="485670" cy="1834966"/>
          </a:xfrm>
        </p:grpSpPr>
        <p:grpSp>
          <p:nvGrpSpPr>
            <p:cNvPr id="26" name="Group 26"/>
            <p:cNvGrpSpPr/>
            <p:nvPr/>
          </p:nvGrpSpPr>
          <p:grpSpPr>
            <a:xfrm>
              <a:off x="0" y="1349296"/>
              <a:ext cx="485670" cy="485670"/>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28" name="TextBox 28"/>
              <p:cNvSpPr txBox="1"/>
              <p:nvPr/>
            </p:nvSpPr>
            <p:spPr>
              <a:xfrm>
                <a:off x="76200" y="47625"/>
                <a:ext cx="660400" cy="688975"/>
              </a:xfrm>
              <a:prstGeom prst="rect">
                <a:avLst/>
              </a:prstGeom>
            </p:spPr>
            <p:txBody>
              <a:bodyPr lIns="50800" tIns="50800" rIns="50800" bIns="50800" rtlCol="0" anchor="ctr"/>
              <a:lstStyle/>
              <a:p>
                <a:pPr algn="ctr">
                  <a:lnSpc>
                    <a:spcPts val="2660"/>
                  </a:lnSpc>
                </a:pPr>
                <a:endParaRPr/>
              </a:p>
            </p:txBody>
          </p:sp>
        </p:grpSp>
        <p:grpSp>
          <p:nvGrpSpPr>
            <p:cNvPr id="29" name="Group 29"/>
            <p:cNvGrpSpPr/>
            <p:nvPr/>
          </p:nvGrpSpPr>
          <p:grpSpPr>
            <a:xfrm>
              <a:off x="0" y="674648"/>
              <a:ext cx="485670" cy="485670"/>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31" name="TextBox 31"/>
              <p:cNvSpPr txBox="1"/>
              <p:nvPr/>
            </p:nvSpPr>
            <p:spPr>
              <a:xfrm>
                <a:off x="76200" y="47625"/>
                <a:ext cx="660400" cy="688975"/>
              </a:xfrm>
              <a:prstGeom prst="rect">
                <a:avLst/>
              </a:prstGeom>
            </p:spPr>
            <p:txBody>
              <a:bodyPr lIns="50800" tIns="50800" rIns="50800" bIns="50800" rtlCol="0" anchor="ctr"/>
              <a:lstStyle/>
              <a:p>
                <a:pPr algn="ctr">
                  <a:lnSpc>
                    <a:spcPts val="2660"/>
                  </a:lnSpc>
                </a:pPr>
                <a:endParaRPr/>
              </a:p>
            </p:txBody>
          </p:sp>
        </p:grpSp>
        <p:grpSp>
          <p:nvGrpSpPr>
            <p:cNvPr id="32" name="Group 32"/>
            <p:cNvGrpSpPr/>
            <p:nvPr/>
          </p:nvGrpSpPr>
          <p:grpSpPr>
            <a:xfrm>
              <a:off x="0" y="0"/>
              <a:ext cx="485670" cy="485670"/>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34" name="TextBox 34"/>
              <p:cNvSpPr txBox="1"/>
              <p:nvPr/>
            </p:nvSpPr>
            <p:spPr>
              <a:xfrm>
                <a:off x="76200" y="47625"/>
                <a:ext cx="660400" cy="688975"/>
              </a:xfrm>
              <a:prstGeom prst="rect">
                <a:avLst/>
              </a:prstGeom>
            </p:spPr>
            <p:txBody>
              <a:bodyPr lIns="50800" tIns="50800" rIns="50800" bIns="50800" rtlCol="0" anchor="ctr"/>
              <a:lstStyle/>
              <a:p>
                <a:pPr algn="ctr">
                  <a:lnSpc>
                    <a:spcPts val="2660"/>
                  </a:lnSpc>
                </a:pPr>
                <a:endParaRPr/>
              </a:p>
            </p:txBody>
          </p:sp>
        </p:grpSp>
      </p:grpSp>
      <p:sp>
        <p:nvSpPr>
          <p:cNvPr id="35" name="Freeform 35"/>
          <p:cNvSpPr/>
          <p:nvPr/>
        </p:nvSpPr>
        <p:spPr>
          <a:xfrm>
            <a:off x="5871568" y="2687529"/>
            <a:ext cx="6544864" cy="6289625"/>
          </a:xfrm>
          <a:custGeom>
            <a:avLst/>
            <a:gdLst/>
            <a:ahLst/>
            <a:cxnLst/>
            <a:rect l="l" t="t" r="r" b="b"/>
            <a:pathLst>
              <a:path w="6544864" h="6289625">
                <a:moveTo>
                  <a:pt x="0" y="0"/>
                </a:moveTo>
                <a:lnTo>
                  <a:pt x="6544864" y="0"/>
                </a:lnTo>
                <a:lnTo>
                  <a:pt x="6544864" y="6289626"/>
                </a:lnTo>
                <a:lnTo>
                  <a:pt x="0" y="6289626"/>
                </a:lnTo>
                <a:lnTo>
                  <a:pt x="0" y="0"/>
                </a:lnTo>
                <a:close/>
              </a:path>
            </a:pathLst>
          </a:custGeom>
          <a:blipFill>
            <a:blip r:embed="rId2"/>
            <a:stretch>
              <a:fillRect l="-5522" r="-5522"/>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rot="-5400000">
            <a:off x="686575" y="6093103"/>
            <a:ext cx="3507322" cy="4880471"/>
            <a:chOff x="0" y="0"/>
            <a:chExt cx="4676429" cy="6507294"/>
          </a:xfrm>
        </p:grpSpPr>
        <p:grpSp>
          <p:nvGrpSpPr>
            <p:cNvPr id="7" name="Group 7"/>
            <p:cNvGrpSpPr/>
            <p:nvPr/>
          </p:nvGrpSpPr>
          <p:grpSpPr>
            <a:xfrm rot="5400000">
              <a:off x="1075341" y="154558"/>
              <a:ext cx="1035057" cy="2722575"/>
              <a:chOff x="0" y="0"/>
              <a:chExt cx="270933" cy="712653"/>
            </a:xfrm>
          </p:grpSpPr>
          <p:sp>
            <p:nvSpPr>
              <p:cNvPr id="8" name="Freeform 8"/>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737373"/>
              </a:solidFill>
            </p:spPr>
          </p:sp>
          <p:sp>
            <p:nvSpPr>
              <p:cNvPr id="9" name="TextBox 9"/>
              <p:cNvSpPr txBox="1"/>
              <p:nvPr/>
            </p:nvSpPr>
            <p:spPr>
              <a:xfrm>
                <a:off x="0" y="-28575"/>
                <a:ext cx="270933" cy="741228"/>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rot="5400000">
              <a:off x="3369160" y="726104"/>
              <a:ext cx="1035057" cy="1579482"/>
              <a:chOff x="0" y="0"/>
              <a:chExt cx="270933" cy="413440"/>
            </a:xfrm>
          </p:grpSpPr>
          <p:sp>
            <p:nvSpPr>
              <p:cNvPr id="11" name="Freeform 11"/>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A7A5A6"/>
              </a:solidFill>
            </p:spPr>
          </p:sp>
          <p:sp>
            <p:nvSpPr>
              <p:cNvPr id="12" name="TextBox 12"/>
              <p:cNvSpPr txBox="1"/>
              <p:nvPr/>
            </p:nvSpPr>
            <p:spPr>
              <a:xfrm>
                <a:off x="0" y="-28575"/>
                <a:ext cx="270933" cy="44201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rot="5400000">
              <a:off x="2029644" y="-1798062"/>
              <a:ext cx="848723" cy="4444847"/>
              <a:chOff x="0" y="0"/>
              <a:chExt cx="222159" cy="1163470"/>
            </a:xfrm>
          </p:grpSpPr>
          <p:sp>
            <p:nvSpPr>
              <p:cNvPr id="14" name="Freeform 14"/>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A7A5A6"/>
              </a:solidFill>
            </p:spPr>
          </p:sp>
          <p:sp>
            <p:nvSpPr>
              <p:cNvPr id="15" name="TextBox 15"/>
              <p:cNvSpPr txBox="1"/>
              <p:nvPr/>
            </p:nvSpPr>
            <p:spPr>
              <a:xfrm>
                <a:off x="0" y="-28575"/>
                <a:ext cx="222159" cy="1192045"/>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004847" y="3766911"/>
              <a:ext cx="1041827" cy="2740383"/>
              <a:chOff x="0" y="0"/>
              <a:chExt cx="270933" cy="712653"/>
            </a:xfrm>
          </p:grpSpPr>
          <p:sp>
            <p:nvSpPr>
              <p:cNvPr id="17" name="Freeform 17"/>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737373"/>
              </a:solidFill>
            </p:spPr>
          </p:sp>
          <p:sp>
            <p:nvSpPr>
              <p:cNvPr id="18" name="TextBox 18"/>
              <p:cNvSpPr txBox="1"/>
              <p:nvPr/>
            </p:nvSpPr>
            <p:spPr>
              <a:xfrm>
                <a:off x="0" y="-28575"/>
                <a:ext cx="270933" cy="741228"/>
              </a:xfrm>
              <a:prstGeom prst="rect">
                <a:avLst/>
              </a:prstGeom>
            </p:spPr>
            <p:txBody>
              <a:bodyPr lIns="51132" tIns="51132" rIns="51132" bIns="51132" rtlCol="0" anchor="ctr"/>
              <a:lstStyle/>
              <a:p>
                <a:pPr algn="ctr">
                  <a:lnSpc>
                    <a:spcPts val="2659"/>
                  </a:lnSpc>
                </a:pPr>
                <a:endParaRPr/>
              </a:p>
            </p:txBody>
          </p:sp>
        </p:grpSp>
        <p:grpSp>
          <p:nvGrpSpPr>
            <p:cNvPr id="19" name="Group 19"/>
            <p:cNvGrpSpPr/>
            <p:nvPr/>
          </p:nvGrpSpPr>
          <p:grpSpPr>
            <a:xfrm>
              <a:off x="1004847" y="2033374"/>
              <a:ext cx="1041827" cy="1589814"/>
              <a:chOff x="0" y="0"/>
              <a:chExt cx="270933" cy="413440"/>
            </a:xfrm>
          </p:grpSpPr>
          <p:sp>
            <p:nvSpPr>
              <p:cNvPr id="20" name="Freeform 20"/>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A7A5A6"/>
              </a:solidFill>
            </p:spPr>
          </p:sp>
          <p:sp>
            <p:nvSpPr>
              <p:cNvPr id="21" name="TextBox 21"/>
              <p:cNvSpPr txBox="1"/>
              <p:nvPr/>
            </p:nvSpPr>
            <p:spPr>
              <a:xfrm>
                <a:off x="0" y="-28575"/>
                <a:ext cx="270933" cy="442015"/>
              </a:xfrm>
              <a:prstGeom prst="rect">
                <a:avLst/>
              </a:prstGeom>
            </p:spPr>
            <p:txBody>
              <a:bodyPr lIns="51132" tIns="51132" rIns="51132" bIns="51132" rtlCol="0" anchor="ctr"/>
              <a:lstStyle/>
              <a:p>
                <a:pPr algn="ctr">
                  <a:lnSpc>
                    <a:spcPts val="2659"/>
                  </a:lnSpc>
                </a:pPr>
                <a:endParaRPr/>
              </a:p>
            </p:txBody>
          </p:sp>
        </p:grpSp>
        <p:grpSp>
          <p:nvGrpSpPr>
            <p:cNvPr id="22" name="Group 22"/>
            <p:cNvGrpSpPr/>
            <p:nvPr/>
          </p:nvGrpSpPr>
          <p:grpSpPr>
            <a:xfrm>
              <a:off x="0" y="2033374"/>
              <a:ext cx="854274" cy="4473920"/>
              <a:chOff x="0" y="0"/>
              <a:chExt cx="222159" cy="1163470"/>
            </a:xfrm>
          </p:grpSpPr>
          <p:sp>
            <p:nvSpPr>
              <p:cNvPr id="23" name="Freeform 23"/>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A7A5A6"/>
              </a:solidFill>
            </p:spPr>
          </p:sp>
          <p:sp>
            <p:nvSpPr>
              <p:cNvPr id="24" name="TextBox 24"/>
              <p:cNvSpPr txBox="1"/>
              <p:nvPr/>
            </p:nvSpPr>
            <p:spPr>
              <a:xfrm>
                <a:off x="0" y="-28575"/>
                <a:ext cx="222159" cy="1192045"/>
              </a:xfrm>
              <a:prstGeom prst="rect">
                <a:avLst/>
              </a:prstGeom>
            </p:spPr>
            <p:txBody>
              <a:bodyPr lIns="51132" tIns="51132" rIns="51132" bIns="51132" rtlCol="0" anchor="ctr"/>
              <a:lstStyle/>
              <a:p>
                <a:pPr algn="ctr">
                  <a:lnSpc>
                    <a:spcPts val="2659"/>
                  </a:lnSpc>
                </a:pPr>
                <a:endParaRPr/>
              </a:p>
            </p:txBody>
          </p:sp>
        </p:grpSp>
      </p:grpSp>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FFFFFF"/>
            </a:solidFill>
            <a:ln w="95250" cap="sq">
              <a:solidFill>
                <a:srgbClr val="000000"/>
              </a:solidFill>
              <a:prstDash val="solid"/>
              <a:miter/>
            </a:ln>
          </p:spPr>
        </p:sp>
        <p:sp>
          <p:nvSpPr>
            <p:cNvPr id="4" name="TextBox 4"/>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323907" y="1481762"/>
            <a:ext cx="15521473" cy="7889467"/>
          </a:xfrm>
          <a:prstGeom prst="rect">
            <a:avLst/>
          </a:prstGeom>
        </p:spPr>
        <p:txBody>
          <a:bodyPr wrap="square" lIns="0" tIns="0" rIns="0" bIns="0" rtlCol="0" anchor="t">
            <a:spAutoFit/>
          </a:bodyPr>
          <a:lstStyle/>
          <a:p>
            <a:pPr algn="just"/>
            <a:r>
              <a:rPr lang="en-US" sz="3600" dirty="0"/>
              <a:t>     </a:t>
            </a:r>
            <a:r>
              <a:rPr lang="en-US" sz="2800" dirty="0"/>
              <a:t>At the core of this architecture is a seamless integration of various components, including user devices, a responsive frontend, a robust backend, and a sophisticated machine learning model. The architecture is designed to facilitate efficient communication between these elements, enabling real-time data processing and predictive analytics.</a:t>
            </a:r>
          </a:p>
          <a:p>
            <a:pPr algn="just"/>
            <a:r>
              <a:rPr lang="en-US" sz="2800" dirty="0"/>
              <a:t>     Users access the application through their devices, where a user-friendly interface built with React.js allows for easy route input and visualization of potential hazards. The backend, powered by Flask, manages requests and orchestrates interactions among the system components, while a PostgreSQL database stores historical accident data essential for predictive modeling.</a:t>
            </a:r>
          </a:p>
          <a:p>
            <a:pPr algn="just"/>
            <a:r>
              <a:rPr lang="en-US" sz="2800" dirty="0"/>
              <a:t>     The machine learning model utilizes historical data to identify patterns and predict accident-prone zones, providing users with valuable insights during their journeys. By integrating the Google Maps API, the application visualizes routes and overlays accident data, enhancing situational awareness for users.</a:t>
            </a:r>
          </a:p>
          <a:p>
            <a:pPr algn="just"/>
            <a:r>
              <a:rPr lang="en-US" sz="2800" dirty="0"/>
              <a:t>     Furthermore, the system employs Firebase Cloud Messaging (FCM) to deliver real-time notifications, alerting users when they approach areas with a high risk of accidents. This proactive approach aims to empower users with the information they need to make safer travel decisions.</a:t>
            </a:r>
          </a:p>
          <a:p>
            <a:pPr algn="just"/>
            <a:r>
              <a:rPr lang="en-US" sz="2800"/>
              <a:t>     Overall</a:t>
            </a:r>
            <a:r>
              <a:rPr lang="en-US" sz="2800" dirty="0"/>
              <a:t>, this architecture is designed not only to improve user experience but also to contribute significantly to road safety by reducing the likelihood of accidents through timely information and insights.</a:t>
            </a:r>
          </a:p>
          <a:p>
            <a:pPr algn="just"/>
            <a:endParaRPr lang="en-US" sz="2800" dirty="0"/>
          </a:p>
          <a:p>
            <a:pPr algn="just">
              <a:lnSpc>
                <a:spcPts val="3639"/>
              </a:lnSpc>
            </a:pPr>
            <a:endParaRPr lang="en-US" sz="2599" dirty="0">
              <a:solidFill>
                <a:srgbClr val="000000"/>
              </a:solidFill>
              <a:latin typeface="Varela Round"/>
              <a:ea typeface="Varela Round"/>
              <a:cs typeface="Varela Round"/>
              <a:sym typeface="Varela Rou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rot="-10800000">
            <a:off x="14780678" y="5406529"/>
            <a:ext cx="3507322" cy="4880471"/>
            <a:chOff x="0" y="0"/>
            <a:chExt cx="4676429" cy="6507294"/>
          </a:xfrm>
        </p:grpSpPr>
        <p:grpSp>
          <p:nvGrpSpPr>
            <p:cNvPr id="8" name="Group 8"/>
            <p:cNvGrpSpPr/>
            <p:nvPr/>
          </p:nvGrpSpPr>
          <p:grpSpPr>
            <a:xfrm rot="5400000">
              <a:off x="1075341" y="154558"/>
              <a:ext cx="1035057" cy="2722575"/>
              <a:chOff x="0" y="0"/>
              <a:chExt cx="270933" cy="712653"/>
            </a:xfrm>
          </p:grpSpPr>
          <p:sp>
            <p:nvSpPr>
              <p:cNvPr id="9" name="Freeform 9"/>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737373"/>
              </a:solidFill>
            </p:spPr>
          </p:sp>
          <p:sp>
            <p:nvSpPr>
              <p:cNvPr id="10" name="TextBox 10"/>
              <p:cNvSpPr txBox="1"/>
              <p:nvPr/>
            </p:nvSpPr>
            <p:spPr>
              <a:xfrm>
                <a:off x="0" y="-28575"/>
                <a:ext cx="270933" cy="741228"/>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5400000">
              <a:off x="3369160" y="726104"/>
              <a:ext cx="1035057" cy="1579482"/>
              <a:chOff x="0" y="0"/>
              <a:chExt cx="270933" cy="413440"/>
            </a:xfrm>
          </p:grpSpPr>
          <p:sp>
            <p:nvSpPr>
              <p:cNvPr id="12" name="Freeform 12"/>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A7A5A6"/>
              </a:solidFill>
            </p:spPr>
          </p:sp>
          <p:sp>
            <p:nvSpPr>
              <p:cNvPr id="13" name="TextBox 13"/>
              <p:cNvSpPr txBox="1"/>
              <p:nvPr/>
            </p:nvSpPr>
            <p:spPr>
              <a:xfrm>
                <a:off x="0" y="-28575"/>
                <a:ext cx="270933" cy="442015"/>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rot="5400000">
              <a:off x="2029644" y="-1798062"/>
              <a:ext cx="848723" cy="4444847"/>
              <a:chOff x="0" y="0"/>
              <a:chExt cx="222159" cy="1163470"/>
            </a:xfrm>
          </p:grpSpPr>
          <p:sp>
            <p:nvSpPr>
              <p:cNvPr id="15" name="Freeform 15"/>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A7A5A6"/>
              </a:solidFill>
            </p:spPr>
          </p:sp>
          <p:sp>
            <p:nvSpPr>
              <p:cNvPr id="16" name="TextBox 16"/>
              <p:cNvSpPr txBox="1"/>
              <p:nvPr/>
            </p:nvSpPr>
            <p:spPr>
              <a:xfrm>
                <a:off x="0" y="-28575"/>
                <a:ext cx="222159" cy="1192045"/>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004847" y="3766911"/>
              <a:ext cx="1041827" cy="2740383"/>
              <a:chOff x="0" y="0"/>
              <a:chExt cx="270933" cy="712653"/>
            </a:xfrm>
          </p:grpSpPr>
          <p:sp>
            <p:nvSpPr>
              <p:cNvPr id="18" name="Freeform 18"/>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737373"/>
              </a:solidFill>
            </p:spPr>
          </p:sp>
          <p:sp>
            <p:nvSpPr>
              <p:cNvPr id="19" name="TextBox 19"/>
              <p:cNvSpPr txBox="1"/>
              <p:nvPr/>
            </p:nvSpPr>
            <p:spPr>
              <a:xfrm>
                <a:off x="0" y="-28575"/>
                <a:ext cx="270933" cy="741228"/>
              </a:xfrm>
              <a:prstGeom prst="rect">
                <a:avLst/>
              </a:prstGeom>
            </p:spPr>
            <p:txBody>
              <a:bodyPr lIns="51132" tIns="51132" rIns="51132" bIns="51132" rtlCol="0" anchor="ctr"/>
              <a:lstStyle/>
              <a:p>
                <a:pPr algn="ctr">
                  <a:lnSpc>
                    <a:spcPts val="2659"/>
                  </a:lnSpc>
                </a:pPr>
                <a:endParaRPr/>
              </a:p>
            </p:txBody>
          </p:sp>
        </p:grpSp>
        <p:grpSp>
          <p:nvGrpSpPr>
            <p:cNvPr id="20" name="Group 20"/>
            <p:cNvGrpSpPr/>
            <p:nvPr/>
          </p:nvGrpSpPr>
          <p:grpSpPr>
            <a:xfrm>
              <a:off x="1004847" y="2033374"/>
              <a:ext cx="1041827" cy="1589814"/>
              <a:chOff x="0" y="0"/>
              <a:chExt cx="270933" cy="413440"/>
            </a:xfrm>
          </p:grpSpPr>
          <p:sp>
            <p:nvSpPr>
              <p:cNvPr id="21" name="Freeform 21"/>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A7A5A6"/>
              </a:solidFill>
            </p:spPr>
          </p:sp>
          <p:sp>
            <p:nvSpPr>
              <p:cNvPr id="22" name="TextBox 22"/>
              <p:cNvSpPr txBox="1"/>
              <p:nvPr/>
            </p:nvSpPr>
            <p:spPr>
              <a:xfrm>
                <a:off x="0" y="-28575"/>
                <a:ext cx="270933" cy="442015"/>
              </a:xfrm>
              <a:prstGeom prst="rect">
                <a:avLst/>
              </a:prstGeom>
            </p:spPr>
            <p:txBody>
              <a:bodyPr lIns="51132" tIns="51132" rIns="51132" bIns="51132" rtlCol="0" anchor="ctr"/>
              <a:lstStyle/>
              <a:p>
                <a:pPr algn="ctr">
                  <a:lnSpc>
                    <a:spcPts val="2659"/>
                  </a:lnSpc>
                </a:pPr>
                <a:endParaRPr/>
              </a:p>
            </p:txBody>
          </p:sp>
        </p:grpSp>
        <p:grpSp>
          <p:nvGrpSpPr>
            <p:cNvPr id="23" name="Group 23"/>
            <p:cNvGrpSpPr/>
            <p:nvPr/>
          </p:nvGrpSpPr>
          <p:grpSpPr>
            <a:xfrm>
              <a:off x="0" y="2033374"/>
              <a:ext cx="854274" cy="4473920"/>
              <a:chOff x="0" y="0"/>
              <a:chExt cx="222159" cy="1163470"/>
            </a:xfrm>
          </p:grpSpPr>
          <p:sp>
            <p:nvSpPr>
              <p:cNvPr id="24" name="Freeform 24"/>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A7A5A6"/>
              </a:solidFill>
            </p:spPr>
          </p:sp>
          <p:sp>
            <p:nvSpPr>
              <p:cNvPr id="25" name="TextBox 25"/>
              <p:cNvSpPr txBox="1"/>
              <p:nvPr/>
            </p:nvSpPr>
            <p:spPr>
              <a:xfrm>
                <a:off x="0" y="-28575"/>
                <a:ext cx="222159" cy="1192045"/>
              </a:xfrm>
              <a:prstGeom prst="rect">
                <a:avLst/>
              </a:prstGeom>
            </p:spPr>
            <p:txBody>
              <a:bodyPr lIns="51132" tIns="51132" rIns="51132" bIns="51132" rtlCol="0" anchor="ctr"/>
              <a:lstStyle/>
              <a:p>
                <a:pPr algn="ctr">
                  <a:lnSpc>
                    <a:spcPts val="2659"/>
                  </a:lnSpc>
                </a:pPr>
                <a:endParaRPr/>
              </a:p>
            </p:txBody>
          </p:sp>
        </p:grpSp>
      </p:grpSp>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FFFFFF"/>
            </a:solidFill>
            <a:ln w="95250" cap="sq">
              <a:solidFill>
                <a:srgbClr val="000000"/>
              </a:solidFill>
              <a:prstDash val="solid"/>
              <a:miter/>
            </a:ln>
          </p:spPr>
        </p:sp>
        <p:sp>
          <p:nvSpPr>
            <p:cNvPr id="4" name="TextBox 4"/>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757691" y="2605184"/>
            <a:ext cx="14772619" cy="7828739"/>
          </a:xfrm>
          <a:prstGeom prst="rect">
            <a:avLst/>
          </a:prstGeom>
        </p:spPr>
        <p:txBody>
          <a:bodyPr lIns="0" tIns="0" rIns="0" bIns="0" rtlCol="0" anchor="t">
            <a:spAutoFit/>
          </a:bodyPr>
          <a:lstStyle/>
          <a:p>
            <a:pPr algn="just">
              <a:lnSpc>
                <a:spcPts val="3940"/>
              </a:lnSpc>
            </a:pPr>
            <a:r>
              <a:rPr lang="en-US" sz="2814" dirty="0">
                <a:solidFill>
                  <a:srgbClr val="000000"/>
                </a:solidFill>
                <a:latin typeface="Varela Round"/>
                <a:ea typeface="Varela Round"/>
                <a:cs typeface="Varela Round"/>
                <a:sym typeface="Varela Round"/>
              </a:rPr>
              <a:t>The existing system for route planning and navigation relies on traditional GPS navigation systems such as Google Maps and Waze, which provide turn-by-turn directions and traffic updates. However, these systems do not provide personalized accident risk assessments or alerts to users. Accident prediction systems such as </a:t>
            </a:r>
            <a:r>
              <a:rPr lang="en-US" sz="2814" dirty="0" err="1">
                <a:solidFill>
                  <a:srgbClr val="000000"/>
                </a:solidFill>
                <a:latin typeface="Varela Round"/>
                <a:ea typeface="Varela Round"/>
                <a:cs typeface="Varela Round"/>
                <a:sym typeface="Varela Round"/>
              </a:rPr>
              <a:t>iRAP</a:t>
            </a:r>
            <a:r>
              <a:rPr lang="en-US" sz="2814" dirty="0">
                <a:solidFill>
                  <a:srgbClr val="000000"/>
                </a:solidFill>
                <a:latin typeface="Varela Round"/>
                <a:ea typeface="Varela Round"/>
                <a:cs typeface="Varela Round"/>
                <a:sym typeface="Varela Round"/>
              </a:rPr>
              <a:t> and Road Safety Analytics exist, but they do not integrate with route planning and navigation systems to provide real-time alerts to users.</a:t>
            </a:r>
          </a:p>
          <a:p>
            <a:pPr algn="just">
              <a:lnSpc>
                <a:spcPts val="3940"/>
              </a:lnSpc>
            </a:pPr>
            <a:endParaRPr lang="en-US" sz="2814" dirty="0">
              <a:solidFill>
                <a:srgbClr val="000000"/>
              </a:solidFill>
              <a:latin typeface="Varela Round"/>
              <a:ea typeface="Varela Round"/>
              <a:cs typeface="Varela Round"/>
              <a:sym typeface="Varela Round"/>
            </a:endParaRPr>
          </a:p>
          <a:p>
            <a:pPr algn="just">
              <a:lnSpc>
                <a:spcPts val="3940"/>
              </a:lnSpc>
            </a:pPr>
            <a:r>
              <a:rPr lang="en-US" sz="2814" dirty="0">
                <a:solidFill>
                  <a:srgbClr val="000000"/>
                </a:solidFill>
                <a:latin typeface="Varela Round"/>
                <a:ea typeface="Varela Round"/>
                <a:cs typeface="Varela Round"/>
                <a:sym typeface="Varela Round"/>
              </a:rPr>
              <a:t>LIMITATIONS:</a:t>
            </a:r>
          </a:p>
          <a:p>
            <a:pPr marL="607730" lvl="1" indent="-303865" algn="just">
              <a:lnSpc>
                <a:spcPts val="3940"/>
              </a:lnSpc>
              <a:buFont typeface="Arial"/>
              <a:buChar char="•"/>
            </a:pPr>
            <a:r>
              <a:rPr lang="en-US" sz="2814" dirty="0">
                <a:solidFill>
                  <a:srgbClr val="000000"/>
                </a:solidFill>
                <a:latin typeface="Varela Round"/>
                <a:ea typeface="Varela Round"/>
                <a:cs typeface="Varela Round"/>
                <a:sym typeface="Varela Round"/>
              </a:rPr>
              <a:t>Reactive nature</a:t>
            </a:r>
          </a:p>
          <a:p>
            <a:pPr marL="607730" lvl="1" indent="-303865" algn="just">
              <a:lnSpc>
                <a:spcPts val="3940"/>
              </a:lnSpc>
              <a:buFont typeface="Arial"/>
              <a:buChar char="•"/>
            </a:pPr>
            <a:r>
              <a:rPr lang="en-US" sz="2814" dirty="0">
                <a:solidFill>
                  <a:srgbClr val="000000"/>
                </a:solidFill>
                <a:latin typeface="Varela Round"/>
                <a:ea typeface="Varela Round"/>
                <a:cs typeface="Varela Round"/>
                <a:sym typeface="Varela Round"/>
              </a:rPr>
              <a:t>Lack of Machine Learning Integration</a:t>
            </a:r>
          </a:p>
          <a:p>
            <a:pPr marL="607730" lvl="1" indent="-303865" algn="just">
              <a:lnSpc>
                <a:spcPts val="3940"/>
              </a:lnSpc>
              <a:buFont typeface="Arial"/>
              <a:buChar char="•"/>
            </a:pPr>
            <a:r>
              <a:rPr lang="en-US" sz="2814" dirty="0">
                <a:solidFill>
                  <a:srgbClr val="000000"/>
                </a:solidFill>
                <a:latin typeface="Varela Round"/>
                <a:ea typeface="Varela Round"/>
                <a:cs typeface="Varela Round"/>
                <a:sym typeface="Varela Round"/>
              </a:rPr>
              <a:t>No real-time alerts for predicted hazards</a:t>
            </a:r>
          </a:p>
          <a:p>
            <a:pPr marL="607730" lvl="1" indent="-303865" algn="just">
              <a:lnSpc>
                <a:spcPts val="3940"/>
              </a:lnSpc>
              <a:buFont typeface="Arial"/>
              <a:buChar char="•"/>
            </a:pPr>
            <a:r>
              <a:rPr lang="en-US" sz="2814" dirty="0">
                <a:solidFill>
                  <a:srgbClr val="000000"/>
                </a:solidFill>
                <a:latin typeface="Varela Round"/>
                <a:ea typeface="Varela Round"/>
                <a:cs typeface="Varela Round"/>
                <a:sym typeface="Varela Round"/>
              </a:rPr>
              <a:t>Limited Predictive Analytics</a:t>
            </a:r>
          </a:p>
          <a:p>
            <a:pPr algn="just">
              <a:lnSpc>
                <a:spcPts val="2814"/>
              </a:lnSpc>
            </a:pPr>
            <a:endParaRPr lang="en-US" sz="2814" dirty="0">
              <a:solidFill>
                <a:srgbClr val="000000"/>
              </a:solidFill>
              <a:latin typeface="Varela Round"/>
              <a:ea typeface="Varela Round"/>
              <a:cs typeface="Varela Round"/>
              <a:sym typeface="Varela Round"/>
            </a:endParaRPr>
          </a:p>
          <a:p>
            <a:pPr algn="just">
              <a:lnSpc>
                <a:spcPts val="2814"/>
              </a:lnSpc>
            </a:pPr>
            <a:endParaRPr lang="en-US" sz="2814" dirty="0">
              <a:solidFill>
                <a:srgbClr val="000000"/>
              </a:solidFill>
              <a:latin typeface="Varela Round"/>
              <a:ea typeface="Varela Round"/>
              <a:cs typeface="Varela Round"/>
              <a:sym typeface="Varela Round"/>
            </a:endParaRPr>
          </a:p>
          <a:p>
            <a:pPr algn="just">
              <a:lnSpc>
                <a:spcPts val="4363"/>
              </a:lnSpc>
            </a:pPr>
            <a:endParaRPr lang="en-US" sz="2814" dirty="0">
              <a:solidFill>
                <a:srgbClr val="000000"/>
              </a:solidFill>
              <a:latin typeface="Varela Round"/>
              <a:ea typeface="Varela Round"/>
              <a:cs typeface="Varela Round"/>
              <a:sym typeface="Varela Round"/>
            </a:endParaRPr>
          </a:p>
          <a:p>
            <a:pPr algn="just">
              <a:lnSpc>
                <a:spcPts val="4926"/>
              </a:lnSpc>
            </a:pPr>
            <a:endParaRPr lang="en-US" sz="2814" dirty="0">
              <a:solidFill>
                <a:srgbClr val="000000"/>
              </a:solidFill>
              <a:latin typeface="Varela Round"/>
              <a:ea typeface="Varela Round"/>
              <a:cs typeface="Varela Round"/>
              <a:sym typeface="Varela Round"/>
            </a:endParaRPr>
          </a:p>
        </p:txBody>
      </p:sp>
      <p:sp>
        <p:nvSpPr>
          <p:cNvPr id="6" name="TextBox 6"/>
          <p:cNvSpPr txBox="1"/>
          <p:nvPr/>
        </p:nvSpPr>
        <p:spPr>
          <a:xfrm>
            <a:off x="4086961" y="1598509"/>
            <a:ext cx="10114079" cy="771525"/>
          </a:xfrm>
          <a:prstGeom prst="rect">
            <a:avLst/>
          </a:prstGeom>
        </p:spPr>
        <p:txBody>
          <a:bodyPr lIns="0" tIns="0" rIns="0" bIns="0" rtlCol="0" anchor="t">
            <a:spAutoFit/>
          </a:bodyPr>
          <a:lstStyle/>
          <a:p>
            <a:pPr algn="ctr">
              <a:lnSpc>
                <a:spcPts val="6299"/>
              </a:lnSpc>
            </a:pPr>
            <a:r>
              <a:rPr lang="en-US" sz="4500">
                <a:solidFill>
                  <a:srgbClr val="000000"/>
                </a:solidFill>
                <a:latin typeface="Varela Round"/>
                <a:ea typeface="Varela Round"/>
                <a:cs typeface="Varela Round"/>
                <a:sym typeface="Varela Round"/>
              </a:rPr>
              <a:t>EXISTING SYSTEM</a:t>
            </a:r>
          </a:p>
        </p:txBody>
      </p:sp>
      <p:grpSp>
        <p:nvGrpSpPr>
          <p:cNvPr id="26" name="Group 26"/>
          <p:cNvGrpSpPr/>
          <p:nvPr/>
        </p:nvGrpSpPr>
        <p:grpSpPr>
          <a:xfrm rot="-5400000">
            <a:off x="2224615" y="1339022"/>
            <a:ext cx="364252" cy="1376224"/>
            <a:chOff x="0" y="0"/>
            <a:chExt cx="485670" cy="1834966"/>
          </a:xfrm>
        </p:grpSpPr>
        <p:grpSp>
          <p:nvGrpSpPr>
            <p:cNvPr id="27" name="Group 27"/>
            <p:cNvGrpSpPr/>
            <p:nvPr/>
          </p:nvGrpSpPr>
          <p:grpSpPr>
            <a:xfrm>
              <a:off x="0" y="1349296"/>
              <a:ext cx="485670" cy="485670"/>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29" name="TextBox 29"/>
              <p:cNvSpPr txBox="1"/>
              <p:nvPr/>
            </p:nvSpPr>
            <p:spPr>
              <a:xfrm>
                <a:off x="76200" y="47625"/>
                <a:ext cx="660400" cy="688975"/>
              </a:xfrm>
              <a:prstGeom prst="rect">
                <a:avLst/>
              </a:prstGeom>
            </p:spPr>
            <p:txBody>
              <a:bodyPr lIns="50800" tIns="50800" rIns="50800" bIns="50800" rtlCol="0" anchor="ctr"/>
              <a:lstStyle/>
              <a:p>
                <a:pPr algn="ctr">
                  <a:lnSpc>
                    <a:spcPts val="2660"/>
                  </a:lnSpc>
                </a:pPr>
                <a:endParaRPr/>
              </a:p>
            </p:txBody>
          </p:sp>
        </p:grpSp>
        <p:grpSp>
          <p:nvGrpSpPr>
            <p:cNvPr id="30" name="Group 30"/>
            <p:cNvGrpSpPr/>
            <p:nvPr/>
          </p:nvGrpSpPr>
          <p:grpSpPr>
            <a:xfrm>
              <a:off x="0" y="674648"/>
              <a:ext cx="485670" cy="485670"/>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32" name="TextBox 32"/>
              <p:cNvSpPr txBox="1"/>
              <p:nvPr/>
            </p:nvSpPr>
            <p:spPr>
              <a:xfrm>
                <a:off x="76200" y="47625"/>
                <a:ext cx="660400" cy="688975"/>
              </a:xfrm>
              <a:prstGeom prst="rect">
                <a:avLst/>
              </a:prstGeom>
            </p:spPr>
            <p:txBody>
              <a:bodyPr lIns="50800" tIns="50800" rIns="50800" bIns="50800" rtlCol="0" anchor="ctr"/>
              <a:lstStyle/>
              <a:p>
                <a:pPr algn="ctr">
                  <a:lnSpc>
                    <a:spcPts val="2660"/>
                  </a:lnSpc>
                </a:pPr>
                <a:endParaRPr/>
              </a:p>
            </p:txBody>
          </p:sp>
        </p:grpSp>
        <p:grpSp>
          <p:nvGrpSpPr>
            <p:cNvPr id="33" name="Group 33"/>
            <p:cNvGrpSpPr/>
            <p:nvPr/>
          </p:nvGrpSpPr>
          <p:grpSpPr>
            <a:xfrm>
              <a:off x="0" y="0"/>
              <a:ext cx="485670" cy="485670"/>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35" name="TextBox 35"/>
              <p:cNvSpPr txBox="1"/>
              <p:nvPr/>
            </p:nvSpPr>
            <p:spPr>
              <a:xfrm>
                <a:off x="76200" y="47625"/>
                <a:ext cx="660400" cy="688975"/>
              </a:xfrm>
              <a:prstGeom prst="rect">
                <a:avLst/>
              </a:prstGeom>
            </p:spPr>
            <p:txBody>
              <a:bodyPr lIns="50800" tIns="50800" rIns="50800" bIns="50800" rtlCol="0" anchor="ctr"/>
              <a:lstStyle/>
              <a:p>
                <a:pPr algn="ctr">
                  <a:lnSpc>
                    <a:spcPts val="2660"/>
                  </a:lnSpc>
                </a:pPr>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rot="-5400000">
            <a:off x="686576" y="6093103"/>
            <a:ext cx="3507322" cy="4880471"/>
            <a:chOff x="0" y="0"/>
            <a:chExt cx="4676429" cy="6507294"/>
          </a:xfrm>
        </p:grpSpPr>
        <p:grpSp>
          <p:nvGrpSpPr>
            <p:cNvPr id="7" name="Group 7"/>
            <p:cNvGrpSpPr/>
            <p:nvPr/>
          </p:nvGrpSpPr>
          <p:grpSpPr>
            <a:xfrm rot="5400000">
              <a:off x="1075341" y="154558"/>
              <a:ext cx="1035057" cy="2722575"/>
              <a:chOff x="0" y="0"/>
              <a:chExt cx="270933" cy="712653"/>
            </a:xfrm>
          </p:grpSpPr>
          <p:sp>
            <p:nvSpPr>
              <p:cNvPr id="8" name="Freeform 8"/>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737373"/>
              </a:solidFill>
            </p:spPr>
          </p:sp>
          <p:sp>
            <p:nvSpPr>
              <p:cNvPr id="9" name="TextBox 9"/>
              <p:cNvSpPr txBox="1"/>
              <p:nvPr/>
            </p:nvSpPr>
            <p:spPr>
              <a:xfrm>
                <a:off x="0" y="-28575"/>
                <a:ext cx="270933" cy="741228"/>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rot="5400000">
              <a:off x="3369160" y="726104"/>
              <a:ext cx="1035057" cy="1579482"/>
              <a:chOff x="0" y="0"/>
              <a:chExt cx="270933" cy="413440"/>
            </a:xfrm>
          </p:grpSpPr>
          <p:sp>
            <p:nvSpPr>
              <p:cNvPr id="11" name="Freeform 11"/>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A7A5A6"/>
              </a:solidFill>
            </p:spPr>
          </p:sp>
          <p:sp>
            <p:nvSpPr>
              <p:cNvPr id="12" name="TextBox 12"/>
              <p:cNvSpPr txBox="1"/>
              <p:nvPr/>
            </p:nvSpPr>
            <p:spPr>
              <a:xfrm>
                <a:off x="0" y="-28575"/>
                <a:ext cx="270933" cy="44201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rot="5400000">
              <a:off x="2029644" y="-1798062"/>
              <a:ext cx="848723" cy="4444847"/>
              <a:chOff x="0" y="0"/>
              <a:chExt cx="222159" cy="1163470"/>
            </a:xfrm>
          </p:grpSpPr>
          <p:sp>
            <p:nvSpPr>
              <p:cNvPr id="14" name="Freeform 14"/>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A7A5A6"/>
              </a:solidFill>
            </p:spPr>
          </p:sp>
          <p:sp>
            <p:nvSpPr>
              <p:cNvPr id="15" name="TextBox 15"/>
              <p:cNvSpPr txBox="1"/>
              <p:nvPr/>
            </p:nvSpPr>
            <p:spPr>
              <a:xfrm>
                <a:off x="0" y="-28575"/>
                <a:ext cx="222159" cy="1192045"/>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004847" y="3766911"/>
              <a:ext cx="1041827" cy="2740383"/>
              <a:chOff x="0" y="0"/>
              <a:chExt cx="270933" cy="712653"/>
            </a:xfrm>
          </p:grpSpPr>
          <p:sp>
            <p:nvSpPr>
              <p:cNvPr id="17" name="Freeform 17"/>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737373"/>
              </a:solidFill>
            </p:spPr>
          </p:sp>
          <p:sp>
            <p:nvSpPr>
              <p:cNvPr id="18" name="TextBox 18"/>
              <p:cNvSpPr txBox="1"/>
              <p:nvPr/>
            </p:nvSpPr>
            <p:spPr>
              <a:xfrm>
                <a:off x="0" y="-28575"/>
                <a:ext cx="270933" cy="741228"/>
              </a:xfrm>
              <a:prstGeom prst="rect">
                <a:avLst/>
              </a:prstGeom>
            </p:spPr>
            <p:txBody>
              <a:bodyPr lIns="51132" tIns="51132" rIns="51132" bIns="51132" rtlCol="0" anchor="ctr"/>
              <a:lstStyle/>
              <a:p>
                <a:pPr algn="ctr">
                  <a:lnSpc>
                    <a:spcPts val="2659"/>
                  </a:lnSpc>
                </a:pPr>
                <a:endParaRPr/>
              </a:p>
            </p:txBody>
          </p:sp>
        </p:grpSp>
        <p:grpSp>
          <p:nvGrpSpPr>
            <p:cNvPr id="19" name="Group 19"/>
            <p:cNvGrpSpPr/>
            <p:nvPr/>
          </p:nvGrpSpPr>
          <p:grpSpPr>
            <a:xfrm>
              <a:off x="1004847" y="2033374"/>
              <a:ext cx="1041827" cy="1589814"/>
              <a:chOff x="0" y="0"/>
              <a:chExt cx="270933" cy="413440"/>
            </a:xfrm>
          </p:grpSpPr>
          <p:sp>
            <p:nvSpPr>
              <p:cNvPr id="20" name="Freeform 20"/>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A7A5A6"/>
              </a:solidFill>
            </p:spPr>
          </p:sp>
          <p:sp>
            <p:nvSpPr>
              <p:cNvPr id="21" name="TextBox 21"/>
              <p:cNvSpPr txBox="1"/>
              <p:nvPr/>
            </p:nvSpPr>
            <p:spPr>
              <a:xfrm>
                <a:off x="0" y="-28575"/>
                <a:ext cx="270933" cy="442015"/>
              </a:xfrm>
              <a:prstGeom prst="rect">
                <a:avLst/>
              </a:prstGeom>
            </p:spPr>
            <p:txBody>
              <a:bodyPr lIns="51132" tIns="51132" rIns="51132" bIns="51132" rtlCol="0" anchor="ctr"/>
              <a:lstStyle/>
              <a:p>
                <a:pPr algn="ctr">
                  <a:lnSpc>
                    <a:spcPts val="2659"/>
                  </a:lnSpc>
                </a:pPr>
                <a:endParaRPr/>
              </a:p>
            </p:txBody>
          </p:sp>
        </p:grpSp>
        <p:grpSp>
          <p:nvGrpSpPr>
            <p:cNvPr id="22" name="Group 22"/>
            <p:cNvGrpSpPr/>
            <p:nvPr/>
          </p:nvGrpSpPr>
          <p:grpSpPr>
            <a:xfrm>
              <a:off x="0" y="2033374"/>
              <a:ext cx="854274" cy="4473920"/>
              <a:chOff x="0" y="0"/>
              <a:chExt cx="222159" cy="1163470"/>
            </a:xfrm>
          </p:grpSpPr>
          <p:sp>
            <p:nvSpPr>
              <p:cNvPr id="23" name="Freeform 23"/>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A7A5A6"/>
              </a:solidFill>
            </p:spPr>
          </p:sp>
          <p:sp>
            <p:nvSpPr>
              <p:cNvPr id="24" name="TextBox 24"/>
              <p:cNvSpPr txBox="1"/>
              <p:nvPr/>
            </p:nvSpPr>
            <p:spPr>
              <a:xfrm>
                <a:off x="0" y="-28575"/>
                <a:ext cx="222159" cy="1192045"/>
              </a:xfrm>
              <a:prstGeom prst="rect">
                <a:avLst/>
              </a:prstGeom>
            </p:spPr>
            <p:txBody>
              <a:bodyPr lIns="51132" tIns="51132" rIns="51132" bIns="51132" rtlCol="0" anchor="ctr"/>
              <a:lstStyle/>
              <a:p>
                <a:pPr algn="ctr">
                  <a:lnSpc>
                    <a:spcPts val="2659"/>
                  </a:lnSpc>
                </a:pPr>
                <a:endParaRPr/>
              </a:p>
            </p:txBody>
          </p:sp>
        </p:grpSp>
      </p:grpSp>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FFFFFF"/>
            </a:solidFill>
            <a:ln w="95250" cap="sq">
              <a:solidFill>
                <a:srgbClr val="000000"/>
              </a:solidFill>
              <a:prstDash val="solid"/>
              <a:miter/>
            </a:ln>
          </p:spPr>
        </p:sp>
        <p:sp>
          <p:nvSpPr>
            <p:cNvPr id="4" name="TextBox 4"/>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702941" y="1988362"/>
            <a:ext cx="15079022" cy="771525"/>
          </a:xfrm>
          <a:prstGeom prst="rect">
            <a:avLst/>
          </a:prstGeom>
        </p:spPr>
        <p:txBody>
          <a:bodyPr lIns="0" tIns="0" rIns="0" bIns="0" rtlCol="0" anchor="t">
            <a:spAutoFit/>
          </a:bodyPr>
          <a:lstStyle/>
          <a:p>
            <a:pPr algn="ctr">
              <a:lnSpc>
                <a:spcPts val="6299"/>
              </a:lnSpc>
            </a:pPr>
            <a:r>
              <a:rPr lang="en-US" sz="4500" dirty="0">
                <a:solidFill>
                  <a:srgbClr val="000000"/>
                </a:solidFill>
                <a:latin typeface="Varela Round"/>
                <a:ea typeface="Varela Round"/>
                <a:cs typeface="Varela Round"/>
                <a:sym typeface="Varela Round"/>
              </a:rPr>
              <a:t>PROPOSED SYSTEM</a:t>
            </a:r>
          </a:p>
        </p:txBody>
      </p:sp>
      <p:grpSp>
        <p:nvGrpSpPr>
          <p:cNvPr id="25" name="Group 25"/>
          <p:cNvGrpSpPr/>
          <p:nvPr/>
        </p:nvGrpSpPr>
        <p:grpSpPr>
          <a:xfrm rot="-5400000">
            <a:off x="15911725" y="1203848"/>
            <a:ext cx="364252" cy="1376224"/>
            <a:chOff x="0" y="0"/>
            <a:chExt cx="485670" cy="1834966"/>
          </a:xfrm>
        </p:grpSpPr>
        <p:grpSp>
          <p:nvGrpSpPr>
            <p:cNvPr id="26" name="Group 26"/>
            <p:cNvGrpSpPr/>
            <p:nvPr/>
          </p:nvGrpSpPr>
          <p:grpSpPr>
            <a:xfrm>
              <a:off x="0" y="1349296"/>
              <a:ext cx="485670" cy="485670"/>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28" name="TextBox 28"/>
              <p:cNvSpPr txBox="1"/>
              <p:nvPr/>
            </p:nvSpPr>
            <p:spPr>
              <a:xfrm>
                <a:off x="76200" y="47625"/>
                <a:ext cx="660400" cy="688975"/>
              </a:xfrm>
              <a:prstGeom prst="rect">
                <a:avLst/>
              </a:prstGeom>
            </p:spPr>
            <p:txBody>
              <a:bodyPr lIns="50800" tIns="50800" rIns="50800" bIns="50800" rtlCol="0" anchor="ctr"/>
              <a:lstStyle/>
              <a:p>
                <a:pPr algn="ctr">
                  <a:lnSpc>
                    <a:spcPts val="2660"/>
                  </a:lnSpc>
                </a:pPr>
                <a:endParaRPr/>
              </a:p>
            </p:txBody>
          </p:sp>
        </p:grpSp>
        <p:grpSp>
          <p:nvGrpSpPr>
            <p:cNvPr id="29" name="Group 29"/>
            <p:cNvGrpSpPr/>
            <p:nvPr/>
          </p:nvGrpSpPr>
          <p:grpSpPr>
            <a:xfrm>
              <a:off x="0" y="674648"/>
              <a:ext cx="485670" cy="485670"/>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31" name="TextBox 31"/>
              <p:cNvSpPr txBox="1"/>
              <p:nvPr/>
            </p:nvSpPr>
            <p:spPr>
              <a:xfrm>
                <a:off x="76200" y="47625"/>
                <a:ext cx="660400" cy="688975"/>
              </a:xfrm>
              <a:prstGeom prst="rect">
                <a:avLst/>
              </a:prstGeom>
            </p:spPr>
            <p:txBody>
              <a:bodyPr lIns="50800" tIns="50800" rIns="50800" bIns="50800" rtlCol="0" anchor="ctr"/>
              <a:lstStyle/>
              <a:p>
                <a:pPr algn="ctr">
                  <a:lnSpc>
                    <a:spcPts val="2660"/>
                  </a:lnSpc>
                </a:pPr>
                <a:endParaRPr/>
              </a:p>
            </p:txBody>
          </p:sp>
        </p:grpSp>
        <p:grpSp>
          <p:nvGrpSpPr>
            <p:cNvPr id="32" name="Group 32"/>
            <p:cNvGrpSpPr/>
            <p:nvPr/>
          </p:nvGrpSpPr>
          <p:grpSpPr>
            <a:xfrm>
              <a:off x="0" y="0"/>
              <a:ext cx="485670" cy="485670"/>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34" name="TextBox 34"/>
              <p:cNvSpPr txBox="1"/>
              <p:nvPr/>
            </p:nvSpPr>
            <p:spPr>
              <a:xfrm>
                <a:off x="76200" y="47625"/>
                <a:ext cx="660400" cy="688975"/>
              </a:xfrm>
              <a:prstGeom prst="rect">
                <a:avLst/>
              </a:prstGeom>
            </p:spPr>
            <p:txBody>
              <a:bodyPr lIns="50800" tIns="50800" rIns="50800" bIns="50800" rtlCol="0" anchor="ctr"/>
              <a:lstStyle/>
              <a:p>
                <a:pPr algn="ctr">
                  <a:lnSpc>
                    <a:spcPts val="2660"/>
                  </a:lnSpc>
                </a:pPr>
                <a:endParaRPr/>
              </a:p>
            </p:txBody>
          </p:sp>
        </p:grpSp>
      </p:grpSp>
      <p:sp>
        <p:nvSpPr>
          <p:cNvPr id="35" name="TextBox 35"/>
          <p:cNvSpPr txBox="1"/>
          <p:nvPr/>
        </p:nvSpPr>
        <p:spPr>
          <a:xfrm>
            <a:off x="2045662" y="3319780"/>
            <a:ext cx="14196675" cy="5080635"/>
          </a:xfrm>
          <a:prstGeom prst="rect">
            <a:avLst/>
          </a:prstGeom>
        </p:spPr>
        <p:txBody>
          <a:bodyPr lIns="0" tIns="0" rIns="0" bIns="0" rtlCol="0" anchor="t">
            <a:spAutoFit/>
          </a:bodyPr>
          <a:lstStyle/>
          <a:p>
            <a:pPr algn="just">
              <a:lnSpc>
                <a:spcPts val="5039"/>
              </a:lnSpc>
            </a:pPr>
            <a:r>
              <a:rPr lang="en-US" sz="3599" dirty="0">
                <a:solidFill>
                  <a:srgbClr val="000000"/>
                </a:solidFill>
                <a:latin typeface="Varela Round"/>
                <a:ea typeface="Varela Round"/>
                <a:cs typeface="Varela Round"/>
                <a:sym typeface="Varela Round"/>
              </a:rPr>
              <a:t>The proposed system is a machine learning-based application that predicts accident zones based on statistical data of accidents and alerts users when they use routes with high accident risk on Google Maps. The system will leverage a large dataset of accident statistics, including factors such as weather, time of day, road conditions, and traffic volume, to identify high-risk areas and provide personalized alerts to users.</a:t>
            </a:r>
          </a:p>
          <a:p>
            <a:pPr algn="just">
              <a:lnSpc>
                <a:spcPts val="5039"/>
              </a:lnSpc>
            </a:pPr>
            <a:endParaRPr lang="en-US" sz="3599" dirty="0">
              <a:solidFill>
                <a:srgbClr val="000000"/>
              </a:solidFill>
              <a:latin typeface="Varela Round"/>
              <a:ea typeface="Varela Round"/>
              <a:cs typeface="Varela Round"/>
              <a:sym typeface="Varela Roun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6">
            <a:extLst>
              <a:ext uri="{FF2B5EF4-FFF2-40B4-BE49-F238E27FC236}">
                <a16:creationId xmlns:a16="http://schemas.microsoft.com/office/drawing/2014/main" xmlns="" id="{B4F2DEC8-37E2-4844-8D6A-35B10FF282D6}"/>
              </a:ext>
            </a:extLst>
          </p:cNvPr>
          <p:cNvGrpSpPr/>
          <p:nvPr/>
        </p:nvGrpSpPr>
        <p:grpSpPr>
          <a:xfrm rot="-5400000">
            <a:off x="686577" y="6093103"/>
            <a:ext cx="3507322" cy="4880471"/>
            <a:chOff x="0" y="0"/>
            <a:chExt cx="4676429" cy="6507294"/>
          </a:xfrm>
        </p:grpSpPr>
        <p:grpSp>
          <p:nvGrpSpPr>
            <p:cNvPr id="6" name="Group 7">
              <a:extLst>
                <a:ext uri="{FF2B5EF4-FFF2-40B4-BE49-F238E27FC236}">
                  <a16:creationId xmlns:a16="http://schemas.microsoft.com/office/drawing/2014/main" xmlns="" id="{1F8A57A7-C8BC-4AA0-AAF3-BEB2BDA026CB}"/>
                </a:ext>
              </a:extLst>
            </p:cNvPr>
            <p:cNvGrpSpPr/>
            <p:nvPr/>
          </p:nvGrpSpPr>
          <p:grpSpPr>
            <a:xfrm rot="5400000">
              <a:off x="1075341" y="154558"/>
              <a:ext cx="1035057" cy="2722575"/>
              <a:chOff x="0" y="0"/>
              <a:chExt cx="270933" cy="712653"/>
            </a:xfrm>
          </p:grpSpPr>
          <p:sp>
            <p:nvSpPr>
              <p:cNvPr id="22" name="Freeform 8">
                <a:extLst>
                  <a:ext uri="{FF2B5EF4-FFF2-40B4-BE49-F238E27FC236}">
                    <a16:creationId xmlns:a16="http://schemas.microsoft.com/office/drawing/2014/main" xmlns="" id="{4B940CEE-6B03-4453-BCEA-4E3D668CC097}"/>
                  </a:ext>
                </a:extLst>
              </p:cNvPr>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737373"/>
              </a:solidFill>
            </p:spPr>
          </p:sp>
          <p:sp>
            <p:nvSpPr>
              <p:cNvPr id="23" name="TextBox 9">
                <a:extLst>
                  <a:ext uri="{FF2B5EF4-FFF2-40B4-BE49-F238E27FC236}">
                    <a16:creationId xmlns:a16="http://schemas.microsoft.com/office/drawing/2014/main" xmlns="" id="{BBBCDF7A-D8EA-4CD2-B3EE-A61F7A9B7250}"/>
                  </a:ext>
                </a:extLst>
              </p:cNvPr>
              <p:cNvSpPr txBox="1"/>
              <p:nvPr/>
            </p:nvSpPr>
            <p:spPr>
              <a:xfrm>
                <a:off x="0" y="-28575"/>
                <a:ext cx="270933" cy="741228"/>
              </a:xfrm>
              <a:prstGeom prst="rect">
                <a:avLst/>
              </a:prstGeom>
            </p:spPr>
            <p:txBody>
              <a:bodyPr lIns="50800" tIns="50800" rIns="50800" bIns="50800" rtlCol="0" anchor="ctr"/>
              <a:lstStyle/>
              <a:p>
                <a:pPr algn="ctr">
                  <a:lnSpc>
                    <a:spcPts val="2659"/>
                  </a:lnSpc>
                </a:pPr>
                <a:endParaRPr/>
              </a:p>
            </p:txBody>
          </p:sp>
        </p:grpSp>
        <p:grpSp>
          <p:nvGrpSpPr>
            <p:cNvPr id="7" name="Group 10">
              <a:extLst>
                <a:ext uri="{FF2B5EF4-FFF2-40B4-BE49-F238E27FC236}">
                  <a16:creationId xmlns:a16="http://schemas.microsoft.com/office/drawing/2014/main" xmlns="" id="{5C8345D4-4CF7-4173-939B-9346000858FC}"/>
                </a:ext>
              </a:extLst>
            </p:cNvPr>
            <p:cNvGrpSpPr/>
            <p:nvPr/>
          </p:nvGrpSpPr>
          <p:grpSpPr>
            <a:xfrm rot="5400000">
              <a:off x="3369160" y="726104"/>
              <a:ext cx="1035057" cy="1579482"/>
              <a:chOff x="0" y="0"/>
              <a:chExt cx="270933" cy="413440"/>
            </a:xfrm>
          </p:grpSpPr>
          <p:sp>
            <p:nvSpPr>
              <p:cNvPr id="20" name="Freeform 11">
                <a:extLst>
                  <a:ext uri="{FF2B5EF4-FFF2-40B4-BE49-F238E27FC236}">
                    <a16:creationId xmlns:a16="http://schemas.microsoft.com/office/drawing/2014/main" xmlns="" id="{824C1E07-1E21-4A64-B0E1-A8BCA7513163}"/>
                  </a:ext>
                </a:extLst>
              </p:cNvPr>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A7A5A6"/>
              </a:solidFill>
            </p:spPr>
          </p:sp>
          <p:sp>
            <p:nvSpPr>
              <p:cNvPr id="21" name="TextBox 12">
                <a:extLst>
                  <a:ext uri="{FF2B5EF4-FFF2-40B4-BE49-F238E27FC236}">
                    <a16:creationId xmlns:a16="http://schemas.microsoft.com/office/drawing/2014/main" xmlns="" id="{7FE5454B-2DFA-40BE-9694-9477D7862AD3}"/>
                  </a:ext>
                </a:extLst>
              </p:cNvPr>
              <p:cNvSpPr txBox="1"/>
              <p:nvPr/>
            </p:nvSpPr>
            <p:spPr>
              <a:xfrm>
                <a:off x="0" y="-28575"/>
                <a:ext cx="270933" cy="442015"/>
              </a:xfrm>
              <a:prstGeom prst="rect">
                <a:avLst/>
              </a:prstGeom>
            </p:spPr>
            <p:txBody>
              <a:bodyPr lIns="50800" tIns="50800" rIns="50800" bIns="50800" rtlCol="0" anchor="ctr"/>
              <a:lstStyle/>
              <a:p>
                <a:pPr algn="ctr">
                  <a:lnSpc>
                    <a:spcPts val="2659"/>
                  </a:lnSpc>
                </a:pPr>
                <a:endParaRPr/>
              </a:p>
            </p:txBody>
          </p:sp>
        </p:grpSp>
        <p:grpSp>
          <p:nvGrpSpPr>
            <p:cNvPr id="8" name="Group 13">
              <a:extLst>
                <a:ext uri="{FF2B5EF4-FFF2-40B4-BE49-F238E27FC236}">
                  <a16:creationId xmlns:a16="http://schemas.microsoft.com/office/drawing/2014/main" xmlns="" id="{CE2C11C4-27BF-4A4A-BD0D-3DC0767E7EEA}"/>
                </a:ext>
              </a:extLst>
            </p:cNvPr>
            <p:cNvGrpSpPr/>
            <p:nvPr/>
          </p:nvGrpSpPr>
          <p:grpSpPr>
            <a:xfrm rot="5400000">
              <a:off x="2029644" y="-1798062"/>
              <a:ext cx="848723" cy="4444847"/>
              <a:chOff x="0" y="0"/>
              <a:chExt cx="222159" cy="1163470"/>
            </a:xfrm>
          </p:grpSpPr>
          <p:sp>
            <p:nvSpPr>
              <p:cNvPr id="18" name="Freeform 14">
                <a:extLst>
                  <a:ext uri="{FF2B5EF4-FFF2-40B4-BE49-F238E27FC236}">
                    <a16:creationId xmlns:a16="http://schemas.microsoft.com/office/drawing/2014/main" xmlns="" id="{A561406D-F171-46F7-8603-2B01E68950E8}"/>
                  </a:ext>
                </a:extLst>
              </p:cNvPr>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A7A5A6"/>
              </a:solidFill>
            </p:spPr>
          </p:sp>
          <p:sp>
            <p:nvSpPr>
              <p:cNvPr id="19" name="TextBox 15">
                <a:extLst>
                  <a:ext uri="{FF2B5EF4-FFF2-40B4-BE49-F238E27FC236}">
                    <a16:creationId xmlns:a16="http://schemas.microsoft.com/office/drawing/2014/main" xmlns="" id="{A2FDB3DA-9307-440C-B7B6-3792A52F11DF}"/>
                  </a:ext>
                </a:extLst>
              </p:cNvPr>
              <p:cNvSpPr txBox="1"/>
              <p:nvPr/>
            </p:nvSpPr>
            <p:spPr>
              <a:xfrm>
                <a:off x="0" y="-28575"/>
                <a:ext cx="222159" cy="1192045"/>
              </a:xfrm>
              <a:prstGeom prst="rect">
                <a:avLst/>
              </a:prstGeom>
            </p:spPr>
            <p:txBody>
              <a:bodyPr lIns="50800" tIns="50800" rIns="50800" bIns="50800" rtlCol="0" anchor="ctr"/>
              <a:lstStyle/>
              <a:p>
                <a:pPr algn="ctr">
                  <a:lnSpc>
                    <a:spcPts val="2659"/>
                  </a:lnSpc>
                </a:pPr>
                <a:endParaRPr/>
              </a:p>
            </p:txBody>
          </p:sp>
        </p:grpSp>
        <p:grpSp>
          <p:nvGrpSpPr>
            <p:cNvPr id="9" name="Group 16">
              <a:extLst>
                <a:ext uri="{FF2B5EF4-FFF2-40B4-BE49-F238E27FC236}">
                  <a16:creationId xmlns:a16="http://schemas.microsoft.com/office/drawing/2014/main" xmlns="" id="{00238B9C-C4BB-4240-A1C1-F4BCEA6CAEE1}"/>
                </a:ext>
              </a:extLst>
            </p:cNvPr>
            <p:cNvGrpSpPr/>
            <p:nvPr/>
          </p:nvGrpSpPr>
          <p:grpSpPr>
            <a:xfrm>
              <a:off x="1004847" y="3766911"/>
              <a:ext cx="1041827" cy="2740383"/>
              <a:chOff x="0" y="0"/>
              <a:chExt cx="270933" cy="712653"/>
            </a:xfrm>
          </p:grpSpPr>
          <p:sp>
            <p:nvSpPr>
              <p:cNvPr id="16" name="Freeform 17">
                <a:extLst>
                  <a:ext uri="{FF2B5EF4-FFF2-40B4-BE49-F238E27FC236}">
                    <a16:creationId xmlns:a16="http://schemas.microsoft.com/office/drawing/2014/main" xmlns="" id="{04E8EE08-871E-432C-A153-2C5BCE99A50B}"/>
                  </a:ext>
                </a:extLst>
              </p:cNvPr>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737373"/>
              </a:solidFill>
            </p:spPr>
          </p:sp>
          <p:sp>
            <p:nvSpPr>
              <p:cNvPr id="17" name="TextBox 18">
                <a:extLst>
                  <a:ext uri="{FF2B5EF4-FFF2-40B4-BE49-F238E27FC236}">
                    <a16:creationId xmlns:a16="http://schemas.microsoft.com/office/drawing/2014/main" xmlns="" id="{FE008777-8D03-46FD-8731-3B5A912B4207}"/>
                  </a:ext>
                </a:extLst>
              </p:cNvPr>
              <p:cNvSpPr txBox="1"/>
              <p:nvPr/>
            </p:nvSpPr>
            <p:spPr>
              <a:xfrm>
                <a:off x="0" y="-28575"/>
                <a:ext cx="270933" cy="741228"/>
              </a:xfrm>
              <a:prstGeom prst="rect">
                <a:avLst/>
              </a:prstGeom>
            </p:spPr>
            <p:txBody>
              <a:bodyPr lIns="51132" tIns="51132" rIns="51132" bIns="51132" rtlCol="0" anchor="ctr"/>
              <a:lstStyle/>
              <a:p>
                <a:pPr algn="ctr">
                  <a:lnSpc>
                    <a:spcPts val="2659"/>
                  </a:lnSpc>
                </a:pPr>
                <a:endParaRPr/>
              </a:p>
            </p:txBody>
          </p:sp>
        </p:grpSp>
        <p:grpSp>
          <p:nvGrpSpPr>
            <p:cNvPr id="10" name="Group 19">
              <a:extLst>
                <a:ext uri="{FF2B5EF4-FFF2-40B4-BE49-F238E27FC236}">
                  <a16:creationId xmlns:a16="http://schemas.microsoft.com/office/drawing/2014/main" xmlns="" id="{191DCE80-1251-4A30-8259-FAAD242BE56B}"/>
                </a:ext>
              </a:extLst>
            </p:cNvPr>
            <p:cNvGrpSpPr/>
            <p:nvPr/>
          </p:nvGrpSpPr>
          <p:grpSpPr>
            <a:xfrm>
              <a:off x="1004847" y="2033374"/>
              <a:ext cx="1041827" cy="1589814"/>
              <a:chOff x="0" y="0"/>
              <a:chExt cx="270933" cy="413440"/>
            </a:xfrm>
          </p:grpSpPr>
          <p:sp>
            <p:nvSpPr>
              <p:cNvPr id="14" name="Freeform 20">
                <a:extLst>
                  <a:ext uri="{FF2B5EF4-FFF2-40B4-BE49-F238E27FC236}">
                    <a16:creationId xmlns:a16="http://schemas.microsoft.com/office/drawing/2014/main" xmlns="" id="{B502712D-8984-4FE9-8A5F-C280AC93A963}"/>
                  </a:ext>
                </a:extLst>
              </p:cNvPr>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A7A5A6"/>
              </a:solidFill>
            </p:spPr>
          </p:sp>
          <p:sp>
            <p:nvSpPr>
              <p:cNvPr id="15" name="TextBox 21">
                <a:extLst>
                  <a:ext uri="{FF2B5EF4-FFF2-40B4-BE49-F238E27FC236}">
                    <a16:creationId xmlns:a16="http://schemas.microsoft.com/office/drawing/2014/main" xmlns="" id="{7DEA3BF1-68AA-4B98-8FB9-F67C0BC8D9AE}"/>
                  </a:ext>
                </a:extLst>
              </p:cNvPr>
              <p:cNvSpPr txBox="1"/>
              <p:nvPr/>
            </p:nvSpPr>
            <p:spPr>
              <a:xfrm>
                <a:off x="0" y="-28575"/>
                <a:ext cx="270933" cy="442015"/>
              </a:xfrm>
              <a:prstGeom prst="rect">
                <a:avLst/>
              </a:prstGeom>
            </p:spPr>
            <p:txBody>
              <a:bodyPr lIns="51132" tIns="51132" rIns="51132" bIns="51132" rtlCol="0" anchor="ctr"/>
              <a:lstStyle/>
              <a:p>
                <a:pPr algn="ctr">
                  <a:lnSpc>
                    <a:spcPts val="2659"/>
                  </a:lnSpc>
                </a:pPr>
                <a:endParaRPr/>
              </a:p>
            </p:txBody>
          </p:sp>
        </p:grpSp>
        <p:grpSp>
          <p:nvGrpSpPr>
            <p:cNvPr id="11" name="Group 22">
              <a:extLst>
                <a:ext uri="{FF2B5EF4-FFF2-40B4-BE49-F238E27FC236}">
                  <a16:creationId xmlns:a16="http://schemas.microsoft.com/office/drawing/2014/main" xmlns="" id="{FB171737-D3F5-49A9-B11B-CE0BB5EE3E30}"/>
                </a:ext>
              </a:extLst>
            </p:cNvPr>
            <p:cNvGrpSpPr/>
            <p:nvPr/>
          </p:nvGrpSpPr>
          <p:grpSpPr>
            <a:xfrm>
              <a:off x="0" y="2033374"/>
              <a:ext cx="854274" cy="4473920"/>
              <a:chOff x="0" y="0"/>
              <a:chExt cx="222159" cy="1163470"/>
            </a:xfrm>
          </p:grpSpPr>
          <p:sp>
            <p:nvSpPr>
              <p:cNvPr id="12" name="Freeform 23">
                <a:extLst>
                  <a:ext uri="{FF2B5EF4-FFF2-40B4-BE49-F238E27FC236}">
                    <a16:creationId xmlns:a16="http://schemas.microsoft.com/office/drawing/2014/main" xmlns="" id="{B30425C2-745A-422A-9A22-C6377A6F92E4}"/>
                  </a:ext>
                </a:extLst>
              </p:cNvPr>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A7A5A6"/>
              </a:solidFill>
            </p:spPr>
          </p:sp>
          <p:sp>
            <p:nvSpPr>
              <p:cNvPr id="13" name="TextBox 24">
                <a:extLst>
                  <a:ext uri="{FF2B5EF4-FFF2-40B4-BE49-F238E27FC236}">
                    <a16:creationId xmlns:a16="http://schemas.microsoft.com/office/drawing/2014/main" xmlns="" id="{1FBD1FD8-FBED-455D-A1F3-EC0191444657}"/>
                  </a:ext>
                </a:extLst>
              </p:cNvPr>
              <p:cNvSpPr txBox="1"/>
              <p:nvPr/>
            </p:nvSpPr>
            <p:spPr>
              <a:xfrm>
                <a:off x="0" y="-28575"/>
                <a:ext cx="222159" cy="1192045"/>
              </a:xfrm>
              <a:prstGeom prst="rect">
                <a:avLst/>
              </a:prstGeom>
            </p:spPr>
            <p:txBody>
              <a:bodyPr lIns="51132" tIns="51132" rIns="51132" bIns="51132" rtlCol="0" anchor="ctr"/>
              <a:lstStyle/>
              <a:p>
                <a:pPr algn="ctr">
                  <a:lnSpc>
                    <a:spcPts val="2659"/>
                  </a:lnSpc>
                </a:pPr>
                <a:endParaRPr/>
              </a:p>
            </p:txBody>
          </p:sp>
        </p:grpSp>
      </p:grpSp>
      <p:grpSp>
        <p:nvGrpSpPr>
          <p:cNvPr id="2" name="Group 2">
            <a:extLst>
              <a:ext uri="{FF2B5EF4-FFF2-40B4-BE49-F238E27FC236}">
                <a16:creationId xmlns:a16="http://schemas.microsoft.com/office/drawing/2014/main" xmlns="" id="{9F27F790-9DF6-4A35-98CD-637A7E9856E8}"/>
              </a:ext>
            </a:extLst>
          </p:cNvPr>
          <p:cNvGrpSpPr/>
          <p:nvPr/>
        </p:nvGrpSpPr>
        <p:grpSpPr>
          <a:xfrm>
            <a:off x="986483" y="957182"/>
            <a:ext cx="16230600" cy="8229600"/>
            <a:chOff x="0" y="0"/>
            <a:chExt cx="4274726" cy="2167467"/>
          </a:xfrm>
        </p:grpSpPr>
        <p:sp>
          <p:nvSpPr>
            <p:cNvPr id="3" name="Freeform 3">
              <a:extLst>
                <a:ext uri="{FF2B5EF4-FFF2-40B4-BE49-F238E27FC236}">
                  <a16:creationId xmlns:a16="http://schemas.microsoft.com/office/drawing/2014/main" xmlns="" id="{18CD8999-0FD3-49CA-A55F-FB8C8ED6A8A0}"/>
                </a:ext>
              </a:extLst>
            </p:cNvPr>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FFFFFF"/>
            </a:solidFill>
            <a:ln w="95250" cap="sq">
              <a:solidFill>
                <a:srgbClr val="000000"/>
              </a:solidFill>
              <a:prstDash val="solid"/>
              <a:miter/>
            </a:ln>
          </p:spPr>
        </p:sp>
        <p:sp>
          <p:nvSpPr>
            <p:cNvPr id="4" name="TextBox 4">
              <a:extLst>
                <a:ext uri="{FF2B5EF4-FFF2-40B4-BE49-F238E27FC236}">
                  <a16:creationId xmlns:a16="http://schemas.microsoft.com/office/drawing/2014/main" xmlns="" id="{0730CB2A-7FA1-4EFC-A5CE-5F122E486F8E}"/>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grpSp>
        <p:nvGrpSpPr>
          <p:cNvPr id="24" name="Group 25">
            <a:extLst>
              <a:ext uri="{FF2B5EF4-FFF2-40B4-BE49-F238E27FC236}">
                <a16:creationId xmlns:a16="http://schemas.microsoft.com/office/drawing/2014/main" xmlns="" id="{4A1CCF6A-9795-43EA-8AF7-74834921F8BF}"/>
              </a:ext>
            </a:extLst>
          </p:cNvPr>
          <p:cNvGrpSpPr/>
          <p:nvPr/>
        </p:nvGrpSpPr>
        <p:grpSpPr>
          <a:xfrm rot="-5400000">
            <a:off x="15911725" y="1203848"/>
            <a:ext cx="364252" cy="1376224"/>
            <a:chOff x="0" y="0"/>
            <a:chExt cx="485670" cy="1834966"/>
          </a:xfrm>
        </p:grpSpPr>
        <p:grpSp>
          <p:nvGrpSpPr>
            <p:cNvPr id="25" name="Group 26">
              <a:extLst>
                <a:ext uri="{FF2B5EF4-FFF2-40B4-BE49-F238E27FC236}">
                  <a16:creationId xmlns:a16="http://schemas.microsoft.com/office/drawing/2014/main" xmlns="" id="{6ACDD9BE-AD63-4C9C-A99A-8E3709F3BF8C}"/>
                </a:ext>
              </a:extLst>
            </p:cNvPr>
            <p:cNvGrpSpPr/>
            <p:nvPr/>
          </p:nvGrpSpPr>
          <p:grpSpPr>
            <a:xfrm>
              <a:off x="0" y="1349296"/>
              <a:ext cx="485670" cy="485670"/>
              <a:chOff x="0" y="0"/>
              <a:chExt cx="812800" cy="812800"/>
            </a:xfrm>
          </p:grpSpPr>
          <p:sp>
            <p:nvSpPr>
              <p:cNvPr id="32" name="Freeform 27">
                <a:extLst>
                  <a:ext uri="{FF2B5EF4-FFF2-40B4-BE49-F238E27FC236}">
                    <a16:creationId xmlns:a16="http://schemas.microsoft.com/office/drawing/2014/main" xmlns="" id="{861ED287-4F5A-4816-91F6-126ABA4ACD1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33" name="TextBox 28">
                <a:extLst>
                  <a:ext uri="{FF2B5EF4-FFF2-40B4-BE49-F238E27FC236}">
                    <a16:creationId xmlns:a16="http://schemas.microsoft.com/office/drawing/2014/main" xmlns="" id="{1A31A2DC-CFFE-4535-B355-777C15592E18}"/>
                  </a:ext>
                </a:extLst>
              </p:cNvPr>
              <p:cNvSpPr txBox="1"/>
              <p:nvPr/>
            </p:nvSpPr>
            <p:spPr>
              <a:xfrm>
                <a:off x="76200" y="47625"/>
                <a:ext cx="660400" cy="688975"/>
              </a:xfrm>
              <a:prstGeom prst="rect">
                <a:avLst/>
              </a:prstGeom>
            </p:spPr>
            <p:txBody>
              <a:bodyPr lIns="50800" tIns="50800" rIns="50800" bIns="50800" rtlCol="0" anchor="ctr"/>
              <a:lstStyle/>
              <a:p>
                <a:pPr algn="ctr">
                  <a:lnSpc>
                    <a:spcPts val="2660"/>
                  </a:lnSpc>
                </a:pPr>
                <a:endParaRPr/>
              </a:p>
            </p:txBody>
          </p:sp>
        </p:grpSp>
        <p:grpSp>
          <p:nvGrpSpPr>
            <p:cNvPr id="26" name="Group 29">
              <a:extLst>
                <a:ext uri="{FF2B5EF4-FFF2-40B4-BE49-F238E27FC236}">
                  <a16:creationId xmlns:a16="http://schemas.microsoft.com/office/drawing/2014/main" xmlns="" id="{A998153F-61E2-40B8-AEC3-7A4DF758BF60}"/>
                </a:ext>
              </a:extLst>
            </p:cNvPr>
            <p:cNvGrpSpPr/>
            <p:nvPr/>
          </p:nvGrpSpPr>
          <p:grpSpPr>
            <a:xfrm>
              <a:off x="0" y="674648"/>
              <a:ext cx="485670" cy="485670"/>
              <a:chOff x="0" y="0"/>
              <a:chExt cx="812800" cy="812800"/>
            </a:xfrm>
          </p:grpSpPr>
          <p:sp>
            <p:nvSpPr>
              <p:cNvPr id="30" name="Freeform 30">
                <a:extLst>
                  <a:ext uri="{FF2B5EF4-FFF2-40B4-BE49-F238E27FC236}">
                    <a16:creationId xmlns:a16="http://schemas.microsoft.com/office/drawing/2014/main" xmlns="" id="{C9188A47-0455-4BBF-B210-F679DD1AAB8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31" name="TextBox 31">
                <a:extLst>
                  <a:ext uri="{FF2B5EF4-FFF2-40B4-BE49-F238E27FC236}">
                    <a16:creationId xmlns:a16="http://schemas.microsoft.com/office/drawing/2014/main" xmlns="" id="{AC3764B2-4765-42E6-9B49-D14E3190E299}"/>
                  </a:ext>
                </a:extLst>
              </p:cNvPr>
              <p:cNvSpPr txBox="1"/>
              <p:nvPr/>
            </p:nvSpPr>
            <p:spPr>
              <a:xfrm>
                <a:off x="76200" y="47625"/>
                <a:ext cx="660400" cy="688975"/>
              </a:xfrm>
              <a:prstGeom prst="rect">
                <a:avLst/>
              </a:prstGeom>
            </p:spPr>
            <p:txBody>
              <a:bodyPr lIns="50800" tIns="50800" rIns="50800" bIns="50800" rtlCol="0" anchor="ctr"/>
              <a:lstStyle/>
              <a:p>
                <a:pPr algn="ctr">
                  <a:lnSpc>
                    <a:spcPts val="2660"/>
                  </a:lnSpc>
                </a:pPr>
                <a:endParaRPr/>
              </a:p>
            </p:txBody>
          </p:sp>
        </p:grpSp>
        <p:grpSp>
          <p:nvGrpSpPr>
            <p:cNvPr id="27" name="Group 32">
              <a:extLst>
                <a:ext uri="{FF2B5EF4-FFF2-40B4-BE49-F238E27FC236}">
                  <a16:creationId xmlns:a16="http://schemas.microsoft.com/office/drawing/2014/main" xmlns="" id="{2792ED0A-1131-4D6B-8A3A-CCFEC117C959}"/>
                </a:ext>
              </a:extLst>
            </p:cNvPr>
            <p:cNvGrpSpPr/>
            <p:nvPr/>
          </p:nvGrpSpPr>
          <p:grpSpPr>
            <a:xfrm>
              <a:off x="0" y="0"/>
              <a:ext cx="485670" cy="485670"/>
              <a:chOff x="0" y="0"/>
              <a:chExt cx="812800" cy="812800"/>
            </a:xfrm>
          </p:grpSpPr>
          <p:sp>
            <p:nvSpPr>
              <p:cNvPr id="28" name="Freeform 33">
                <a:extLst>
                  <a:ext uri="{FF2B5EF4-FFF2-40B4-BE49-F238E27FC236}">
                    <a16:creationId xmlns:a16="http://schemas.microsoft.com/office/drawing/2014/main" xmlns="" id="{66C3F2C6-EF50-4911-9401-96C1416AE5E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29" name="TextBox 34">
                <a:extLst>
                  <a:ext uri="{FF2B5EF4-FFF2-40B4-BE49-F238E27FC236}">
                    <a16:creationId xmlns:a16="http://schemas.microsoft.com/office/drawing/2014/main" xmlns="" id="{FDD7001D-DDF6-4227-BC84-B070DCC1CBF3}"/>
                  </a:ext>
                </a:extLst>
              </p:cNvPr>
              <p:cNvSpPr txBox="1"/>
              <p:nvPr/>
            </p:nvSpPr>
            <p:spPr>
              <a:xfrm>
                <a:off x="76200" y="47625"/>
                <a:ext cx="660400" cy="688975"/>
              </a:xfrm>
              <a:prstGeom prst="rect">
                <a:avLst/>
              </a:prstGeom>
            </p:spPr>
            <p:txBody>
              <a:bodyPr lIns="50800" tIns="50800" rIns="50800" bIns="50800" rtlCol="0" anchor="ctr"/>
              <a:lstStyle/>
              <a:p>
                <a:pPr algn="ctr">
                  <a:lnSpc>
                    <a:spcPts val="2660"/>
                  </a:lnSpc>
                </a:pPr>
                <a:endParaRPr/>
              </a:p>
            </p:txBody>
          </p:sp>
        </p:grpSp>
      </p:grpSp>
      <p:sp>
        <p:nvSpPr>
          <p:cNvPr id="34" name="TextBox 5">
            <a:extLst>
              <a:ext uri="{FF2B5EF4-FFF2-40B4-BE49-F238E27FC236}">
                <a16:creationId xmlns:a16="http://schemas.microsoft.com/office/drawing/2014/main" xmlns="" id="{0FDCCD39-943F-4522-A48D-C841782DF5EE}"/>
              </a:ext>
            </a:extLst>
          </p:cNvPr>
          <p:cNvSpPr txBox="1"/>
          <p:nvPr/>
        </p:nvSpPr>
        <p:spPr>
          <a:xfrm>
            <a:off x="1692856" y="1631059"/>
            <a:ext cx="15079022" cy="771525"/>
          </a:xfrm>
          <a:prstGeom prst="rect">
            <a:avLst/>
          </a:prstGeom>
        </p:spPr>
        <p:txBody>
          <a:bodyPr lIns="0" tIns="0" rIns="0" bIns="0" rtlCol="0" anchor="t">
            <a:spAutoFit/>
          </a:bodyPr>
          <a:lstStyle/>
          <a:p>
            <a:pPr algn="ctr">
              <a:lnSpc>
                <a:spcPts val="6299"/>
              </a:lnSpc>
            </a:pPr>
            <a:r>
              <a:rPr lang="en-US" sz="4500" dirty="0">
                <a:solidFill>
                  <a:srgbClr val="000000"/>
                </a:solidFill>
                <a:latin typeface="Varela Round"/>
                <a:ea typeface="Varela Round"/>
                <a:cs typeface="Varela Round"/>
                <a:sym typeface="Varela Round"/>
              </a:rPr>
              <a:t>ADVANTAGES OF PROPOSED SYSTEM</a:t>
            </a:r>
          </a:p>
        </p:txBody>
      </p:sp>
      <p:sp>
        <p:nvSpPr>
          <p:cNvPr id="35" name="TextBox 35">
            <a:extLst>
              <a:ext uri="{FF2B5EF4-FFF2-40B4-BE49-F238E27FC236}">
                <a16:creationId xmlns:a16="http://schemas.microsoft.com/office/drawing/2014/main" xmlns="" id="{76720E22-3BBB-4489-9B81-822C8BA61A9D}"/>
              </a:ext>
            </a:extLst>
          </p:cNvPr>
          <p:cNvSpPr txBox="1"/>
          <p:nvPr/>
        </p:nvSpPr>
        <p:spPr>
          <a:xfrm>
            <a:off x="1743170" y="2621301"/>
            <a:ext cx="14674541" cy="8153001"/>
          </a:xfrm>
          <a:prstGeom prst="rect">
            <a:avLst/>
          </a:prstGeom>
        </p:spPr>
        <p:txBody>
          <a:bodyPr wrap="square" lIns="0" tIns="0" rIns="0" bIns="0" rtlCol="0" anchor="t">
            <a:spAutoFit/>
          </a:bodyPr>
          <a:lstStyle/>
          <a:p>
            <a:pPr lvl="0" algn="just" eaLnBrk="0" fontAlgn="base" hangingPunct="0">
              <a:spcBef>
                <a:spcPct val="0"/>
              </a:spcBef>
              <a:spcAft>
                <a:spcPct val="0"/>
              </a:spcAft>
              <a:buFontTx/>
              <a:buChar char="•"/>
            </a:pPr>
            <a:r>
              <a:rPr lang="en-US" altLang="en-US" sz="3800" dirty="0"/>
              <a:t>Provides personalized accident risk assessments and alerts to users</a:t>
            </a:r>
          </a:p>
          <a:p>
            <a:pPr lvl="0" algn="just" eaLnBrk="0" fontAlgn="base" hangingPunct="0">
              <a:spcBef>
                <a:spcPct val="0"/>
              </a:spcBef>
              <a:spcAft>
                <a:spcPct val="0"/>
              </a:spcAft>
            </a:pPr>
            <a:endParaRPr lang="en-US" altLang="en-US" sz="3800" dirty="0"/>
          </a:p>
          <a:p>
            <a:pPr lvl="0" algn="just" eaLnBrk="0" fontAlgn="base" hangingPunct="0">
              <a:spcBef>
                <a:spcPct val="0"/>
              </a:spcBef>
              <a:spcAft>
                <a:spcPct val="0"/>
              </a:spcAft>
              <a:buFontTx/>
              <a:buChar char="•"/>
            </a:pPr>
            <a:r>
              <a:rPr lang="en-US" altLang="en-US" sz="3800" dirty="0"/>
              <a:t>Integrates with route planning and navigation systems to provide real-time alerts</a:t>
            </a:r>
          </a:p>
          <a:p>
            <a:pPr lvl="0" algn="just" eaLnBrk="0" fontAlgn="base" hangingPunct="0">
              <a:spcBef>
                <a:spcPct val="0"/>
              </a:spcBef>
              <a:spcAft>
                <a:spcPct val="0"/>
              </a:spcAft>
              <a:buFontTx/>
              <a:buChar char="•"/>
            </a:pPr>
            <a:endParaRPr lang="en-US" altLang="en-US" sz="3800" dirty="0"/>
          </a:p>
          <a:p>
            <a:pPr lvl="0" algn="just" eaLnBrk="0" fontAlgn="base" hangingPunct="0">
              <a:spcBef>
                <a:spcPct val="0"/>
              </a:spcBef>
              <a:spcAft>
                <a:spcPct val="0"/>
              </a:spcAft>
              <a:buFontTx/>
              <a:buChar char="•"/>
            </a:pPr>
            <a:r>
              <a:rPr lang="en-US" altLang="en-US" sz="3800" dirty="0"/>
              <a:t>Leverages machine learning and data analytics to improve accident prediction accuracy</a:t>
            </a:r>
          </a:p>
          <a:p>
            <a:pPr lvl="0" algn="just" eaLnBrk="0" fontAlgn="base" hangingPunct="0">
              <a:spcBef>
                <a:spcPct val="0"/>
              </a:spcBef>
              <a:spcAft>
                <a:spcPct val="0"/>
              </a:spcAft>
              <a:buFontTx/>
              <a:buChar char="•"/>
            </a:pPr>
            <a:endParaRPr lang="en-US" altLang="en-US" sz="3800" dirty="0"/>
          </a:p>
          <a:p>
            <a:pPr lvl="0" algn="just" eaLnBrk="0" fontAlgn="base" hangingPunct="0">
              <a:spcBef>
                <a:spcPct val="0"/>
              </a:spcBef>
              <a:spcAft>
                <a:spcPct val="0"/>
              </a:spcAft>
              <a:buFontTx/>
              <a:buChar char="•"/>
            </a:pPr>
            <a:r>
              <a:rPr lang="en-US" altLang="en-US" sz="3800" dirty="0"/>
              <a:t>Has the potential to reduce accidents and improve road safety by providing users with critical information to make informed decisions about their routes.</a:t>
            </a:r>
          </a:p>
          <a:p>
            <a:pPr lvl="0" eaLnBrk="0" fontAlgn="base" hangingPunct="0">
              <a:spcBef>
                <a:spcPct val="0"/>
              </a:spcBef>
              <a:spcAft>
                <a:spcPct val="0"/>
              </a:spcAft>
            </a:pPr>
            <a:r>
              <a:rPr lang="en-US" altLang="en-US" sz="3600" dirty="0"/>
              <a:t/>
            </a:r>
            <a:br>
              <a:rPr lang="en-US" altLang="en-US" sz="3600" dirty="0"/>
            </a:br>
            <a:endParaRPr lang="en-US" altLang="en-US" sz="3600" dirty="0"/>
          </a:p>
          <a:p>
            <a:pPr algn="just">
              <a:lnSpc>
                <a:spcPts val="5039"/>
              </a:lnSpc>
            </a:pPr>
            <a:endParaRPr lang="en-US" sz="3599" dirty="0">
              <a:solidFill>
                <a:srgbClr val="000000"/>
              </a:solidFill>
              <a:latin typeface="Varela Round"/>
              <a:ea typeface="Varela Round"/>
              <a:cs typeface="Varela Round"/>
              <a:sym typeface="Varela Round"/>
            </a:endParaRPr>
          </a:p>
        </p:txBody>
      </p:sp>
    </p:spTree>
    <p:extLst>
      <p:ext uri="{BB962C8B-B14F-4D97-AF65-F5344CB8AC3E}">
        <p14:creationId xmlns:p14="http://schemas.microsoft.com/office/powerpoint/2010/main" val="356955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rot="-10800000">
            <a:off x="14780678" y="5406529"/>
            <a:ext cx="3507322" cy="4880471"/>
            <a:chOff x="0" y="0"/>
            <a:chExt cx="4676429" cy="6507294"/>
          </a:xfrm>
        </p:grpSpPr>
        <p:grpSp>
          <p:nvGrpSpPr>
            <p:cNvPr id="6" name="Group 6"/>
            <p:cNvGrpSpPr/>
            <p:nvPr/>
          </p:nvGrpSpPr>
          <p:grpSpPr>
            <a:xfrm rot="5400000">
              <a:off x="1075341" y="154558"/>
              <a:ext cx="1035057" cy="2722575"/>
              <a:chOff x="0" y="0"/>
              <a:chExt cx="270933" cy="712653"/>
            </a:xfrm>
          </p:grpSpPr>
          <p:sp>
            <p:nvSpPr>
              <p:cNvPr id="7" name="Freeform 7"/>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737373"/>
              </a:solidFill>
            </p:spPr>
          </p:sp>
          <p:sp>
            <p:nvSpPr>
              <p:cNvPr id="8" name="TextBox 8"/>
              <p:cNvSpPr txBox="1"/>
              <p:nvPr/>
            </p:nvSpPr>
            <p:spPr>
              <a:xfrm>
                <a:off x="0" y="-28575"/>
                <a:ext cx="270933" cy="741228"/>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5400000">
              <a:off x="3369160" y="726104"/>
              <a:ext cx="1035057" cy="1579482"/>
              <a:chOff x="0" y="0"/>
              <a:chExt cx="270933" cy="413440"/>
            </a:xfrm>
          </p:grpSpPr>
          <p:sp>
            <p:nvSpPr>
              <p:cNvPr id="10" name="Freeform 10"/>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A7A5A6"/>
              </a:solidFill>
            </p:spPr>
          </p:sp>
          <p:sp>
            <p:nvSpPr>
              <p:cNvPr id="11" name="TextBox 11"/>
              <p:cNvSpPr txBox="1"/>
              <p:nvPr/>
            </p:nvSpPr>
            <p:spPr>
              <a:xfrm>
                <a:off x="0" y="-28575"/>
                <a:ext cx="270933" cy="44201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5400000">
              <a:off x="2029644" y="-1798062"/>
              <a:ext cx="848723" cy="4444847"/>
              <a:chOff x="0" y="0"/>
              <a:chExt cx="222159" cy="1163470"/>
            </a:xfrm>
          </p:grpSpPr>
          <p:sp>
            <p:nvSpPr>
              <p:cNvPr id="13" name="Freeform 13"/>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A7A5A6"/>
              </a:solidFill>
            </p:spPr>
          </p:sp>
          <p:sp>
            <p:nvSpPr>
              <p:cNvPr id="14" name="TextBox 14"/>
              <p:cNvSpPr txBox="1"/>
              <p:nvPr/>
            </p:nvSpPr>
            <p:spPr>
              <a:xfrm>
                <a:off x="0" y="-28575"/>
                <a:ext cx="222159" cy="119204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004847" y="3766911"/>
              <a:ext cx="1041827" cy="2740383"/>
              <a:chOff x="0" y="0"/>
              <a:chExt cx="270933" cy="712653"/>
            </a:xfrm>
          </p:grpSpPr>
          <p:sp>
            <p:nvSpPr>
              <p:cNvPr id="16" name="Freeform 16"/>
              <p:cNvSpPr/>
              <p:nvPr/>
            </p:nvSpPr>
            <p:spPr>
              <a:xfrm>
                <a:off x="0" y="0"/>
                <a:ext cx="270933" cy="712653"/>
              </a:xfrm>
              <a:custGeom>
                <a:avLst/>
                <a:gdLst/>
                <a:ahLst/>
                <a:cxnLst/>
                <a:rect l="l" t="t" r="r" b="b"/>
                <a:pathLst>
                  <a:path w="270933" h="712653">
                    <a:moveTo>
                      <a:pt x="0" y="0"/>
                    </a:moveTo>
                    <a:lnTo>
                      <a:pt x="270933" y="0"/>
                    </a:lnTo>
                    <a:lnTo>
                      <a:pt x="270933" y="712653"/>
                    </a:lnTo>
                    <a:lnTo>
                      <a:pt x="0" y="712653"/>
                    </a:lnTo>
                    <a:close/>
                  </a:path>
                </a:pathLst>
              </a:custGeom>
              <a:solidFill>
                <a:srgbClr val="737373"/>
              </a:solidFill>
            </p:spPr>
          </p:sp>
          <p:sp>
            <p:nvSpPr>
              <p:cNvPr id="17" name="TextBox 17"/>
              <p:cNvSpPr txBox="1"/>
              <p:nvPr/>
            </p:nvSpPr>
            <p:spPr>
              <a:xfrm>
                <a:off x="0" y="-28575"/>
                <a:ext cx="270933" cy="741228"/>
              </a:xfrm>
              <a:prstGeom prst="rect">
                <a:avLst/>
              </a:prstGeom>
            </p:spPr>
            <p:txBody>
              <a:bodyPr lIns="51132" tIns="51132" rIns="51132" bIns="51132" rtlCol="0" anchor="ctr"/>
              <a:lstStyle/>
              <a:p>
                <a:pPr algn="ctr">
                  <a:lnSpc>
                    <a:spcPts val="2659"/>
                  </a:lnSpc>
                </a:pPr>
                <a:endParaRPr/>
              </a:p>
            </p:txBody>
          </p:sp>
        </p:grpSp>
        <p:grpSp>
          <p:nvGrpSpPr>
            <p:cNvPr id="18" name="Group 18"/>
            <p:cNvGrpSpPr/>
            <p:nvPr/>
          </p:nvGrpSpPr>
          <p:grpSpPr>
            <a:xfrm>
              <a:off x="1004847" y="2033374"/>
              <a:ext cx="1041827" cy="1589814"/>
              <a:chOff x="0" y="0"/>
              <a:chExt cx="270933" cy="413440"/>
            </a:xfrm>
          </p:grpSpPr>
          <p:sp>
            <p:nvSpPr>
              <p:cNvPr id="19" name="Freeform 19"/>
              <p:cNvSpPr/>
              <p:nvPr/>
            </p:nvSpPr>
            <p:spPr>
              <a:xfrm>
                <a:off x="0" y="0"/>
                <a:ext cx="270933" cy="413441"/>
              </a:xfrm>
              <a:custGeom>
                <a:avLst/>
                <a:gdLst/>
                <a:ahLst/>
                <a:cxnLst/>
                <a:rect l="l" t="t" r="r" b="b"/>
                <a:pathLst>
                  <a:path w="270933" h="413441">
                    <a:moveTo>
                      <a:pt x="0" y="0"/>
                    </a:moveTo>
                    <a:lnTo>
                      <a:pt x="270933" y="0"/>
                    </a:lnTo>
                    <a:lnTo>
                      <a:pt x="270933" y="413441"/>
                    </a:lnTo>
                    <a:lnTo>
                      <a:pt x="0" y="413441"/>
                    </a:lnTo>
                    <a:close/>
                  </a:path>
                </a:pathLst>
              </a:custGeom>
              <a:solidFill>
                <a:srgbClr val="A7A5A6"/>
              </a:solidFill>
            </p:spPr>
          </p:sp>
          <p:sp>
            <p:nvSpPr>
              <p:cNvPr id="20" name="TextBox 20"/>
              <p:cNvSpPr txBox="1"/>
              <p:nvPr/>
            </p:nvSpPr>
            <p:spPr>
              <a:xfrm>
                <a:off x="0" y="-28575"/>
                <a:ext cx="270933" cy="442015"/>
              </a:xfrm>
              <a:prstGeom prst="rect">
                <a:avLst/>
              </a:prstGeom>
            </p:spPr>
            <p:txBody>
              <a:bodyPr lIns="51132" tIns="51132" rIns="51132" bIns="51132" rtlCol="0" anchor="ctr"/>
              <a:lstStyle/>
              <a:p>
                <a:pPr algn="ctr">
                  <a:lnSpc>
                    <a:spcPts val="2659"/>
                  </a:lnSpc>
                </a:pPr>
                <a:endParaRPr/>
              </a:p>
            </p:txBody>
          </p:sp>
        </p:grpSp>
        <p:grpSp>
          <p:nvGrpSpPr>
            <p:cNvPr id="21" name="Group 21"/>
            <p:cNvGrpSpPr/>
            <p:nvPr/>
          </p:nvGrpSpPr>
          <p:grpSpPr>
            <a:xfrm>
              <a:off x="0" y="2033374"/>
              <a:ext cx="854274" cy="4473920"/>
              <a:chOff x="0" y="0"/>
              <a:chExt cx="222159" cy="1163470"/>
            </a:xfrm>
          </p:grpSpPr>
          <p:sp>
            <p:nvSpPr>
              <p:cNvPr id="22" name="Freeform 22"/>
              <p:cNvSpPr/>
              <p:nvPr/>
            </p:nvSpPr>
            <p:spPr>
              <a:xfrm>
                <a:off x="0" y="0"/>
                <a:ext cx="222159" cy="1163470"/>
              </a:xfrm>
              <a:custGeom>
                <a:avLst/>
                <a:gdLst/>
                <a:ahLst/>
                <a:cxnLst/>
                <a:rect l="l" t="t" r="r" b="b"/>
                <a:pathLst>
                  <a:path w="222159" h="1163470">
                    <a:moveTo>
                      <a:pt x="0" y="0"/>
                    </a:moveTo>
                    <a:lnTo>
                      <a:pt x="222159" y="0"/>
                    </a:lnTo>
                    <a:lnTo>
                      <a:pt x="222159" y="1163470"/>
                    </a:lnTo>
                    <a:lnTo>
                      <a:pt x="0" y="1163470"/>
                    </a:lnTo>
                    <a:close/>
                  </a:path>
                </a:pathLst>
              </a:custGeom>
              <a:solidFill>
                <a:srgbClr val="A7A5A6"/>
              </a:solidFill>
            </p:spPr>
          </p:sp>
          <p:sp>
            <p:nvSpPr>
              <p:cNvPr id="23" name="TextBox 23"/>
              <p:cNvSpPr txBox="1"/>
              <p:nvPr/>
            </p:nvSpPr>
            <p:spPr>
              <a:xfrm>
                <a:off x="0" y="-28575"/>
                <a:ext cx="222159" cy="1192045"/>
              </a:xfrm>
              <a:prstGeom prst="rect">
                <a:avLst/>
              </a:prstGeom>
            </p:spPr>
            <p:txBody>
              <a:bodyPr lIns="51132" tIns="51132" rIns="51132" bIns="51132" rtlCol="0" anchor="ctr"/>
              <a:lstStyle/>
              <a:p>
                <a:pPr algn="ctr">
                  <a:lnSpc>
                    <a:spcPts val="2659"/>
                  </a:lnSpc>
                </a:pPr>
                <a:endParaRPr/>
              </a:p>
            </p:txBody>
          </p:sp>
        </p:grpSp>
      </p:grpSp>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FFFFFF"/>
            </a:solidFill>
            <a:ln w="95250" cap="sq">
              <a:solidFill>
                <a:srgbClr val="000000"/>
              </a:solidFill>
              <a:prstDash val="solid"/>
              <a:miter/>
            </a:ln>
          </p:spPr>
        </p:sp>
        <p:sp>
          <p:nvSpPr>
            <p:cNvPr id="4" name="TextBox 4"/>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rot="-5400000">
            <a:off x="2145880" y="1368963"/>
            <a:ext cx="364252" cy="1376224"/>
            <a:chOff x="0" y="0"/>
            <a:chExt cx="485670" cy="1834966"/>
          </a:xfrm>
        </p:grpSpPr>
        <p:grpSp>
          <p:nvGrpSpPr>
            <p:cNvPr id="25" name="Group 25"/>
            <p:cNvGrpSpPr/>
            <p:nvPr/>
          </p:nvGrpSpPr>
          <p:grpSpPr>
            <a:xfrm>
              <a:off x="0" y="1349296"/>
              <a:ext cx="485670" cy="485670"/>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27" name="TextBox 27"/>
              <p:cNvSpPr txBox="1"/>
              <p:nvPr/>
            </p:nvSpPr>
            <p:spPr>
              <a:xfrm>
                <a:off x="76200" y="47625"/>
                <a:ext cx="660400" cy="688975"/>
              </a:xfrm>
              <a:prstGeom prst="rect">
                <a:avLst/>
              </a:prstGeom>
            </p:spPr>
            <p:txBody>
              <a:bodyPr lIns="50800" tIns="50800" rIns="50800" bIns="50800" rtlCol="0" anchor="ctr"/>
              <a:lstStyle/>
              <a:p>
                <a:pPr algn="ctr">
                  <a:lnSpc>
                    <a:spcPts val="2660"/>
                  </a:lnSpc>
                </a:pPr>
                <a:endParaRPr/>
              </a:p>
            </p:txBody>
          </p:sp>
        </p:grpSp>
        <p:grpSp>
          <p:nvGrpSpPr>
            <p:cNvPr id="28" name="Group 28"/>
            <p:cNvGrpSpPr/>
            <p:nvPr/>
          </p:nvGrpSpPr>
          <p:grpSpPr>
            <a:xfrm>
              <a:off x="0" y="674648"/>
              <a:ext cx="485670" cy="485670"/>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30" name="TextBox 30"/>
              <p:cNvSpPr txBox="1"/>
              <p:nvPr/>
            </p:nvSpPr>
            <p:spPr>
              <a:xfrm>
                <a:off x="76200" y="47625"/>
                <a:ext cx="660400" cy="688975"/>
              </a:xfrm>
              <a:prstGeom prst="rect">
                <a:avLst/>
              </a:prstGeom>
            </p:spPr>
            <p:txBody>
              <a:bodyPr lIns="50800" tIns="50800" rIns="50800" bIns="50800" rtlCol="0" anchor="ctr"/>
              <a:lstStyle/>
              <a:p>
                <a:pPr algn="ctr">
                  <a:lnSpc>
                    <a:spcPts val="2660"/>
                  </a:lnSpc>
                </a:pPr>
                <a:endParaRPr/>
              </a:p>
            </p:txBody>
          </p:sp>
        </p:grpSp>
        <p:grpSp>
          <p:nvGrpSpPr>
            <p:cNvPr id="31" name="Group 31"/>
            <p:cNvGrpSpPr/>
            <p:nvPr/>
          </p:nvGrpSpPr>
          <p:grpSpPr>
            <a:xfrm>
              <a:off x="0" y="0"/>
              <a:ext cx="485670" cy="485670"/>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33" name="TextBox 33"/>
              <p:cNvSpPr txBox="1"/>
              <p:nvPr/>
            </p:nvSpPr>
            <p:spPr>
              <a:xfrm>
                <a:off x="76200" y="47625"/>
                <a:ext cx="660400" cy="688975"/>
              </a:xfrm>
              <a:prstGeom prst="rect">
                <a:avLst/>
              </a:prstGeom>
            </p:spPr>
            <p:txBody>
              <a:bodyPr lIns="50800" tIns="50800" rIns="50800" bIns="50800" rtlCol="0" anchor="ctr"/>
              <a:lstStyle/>
              <a:p>
                <a:pPr algn="ctr">
                  <a:lnSpc>
                    <a:spcPts val="2660"/>
                  </a:lnSpc>
                </a:pPr>
                <a:endParaRPr/>
              </a:p>
            </p:txBody>
          </p:sp>
        </p:grpSp>
      </p:grpSp>
      <p:sp>
        <p:nvSpPr>
          <p:cNvPr id="34" name="Freeform 34"/>
          <p:cNvSpPr/>
          <p:nvPr/>
        </p:nvSpPr>
        <p:spPr>
          <a:xfrm>
            <a:off x="3493371" y="2916521"/>
            <a:ext cx="11301259" cy="5989667"/>
          </a:xfrm>
          <a:custGeom>
            <a:avLst/>
            <a:gdLst/>
            <a:ahLst/>
            <a:cxnLst/>
            <a:rect l="l" t="t" r="r" b="b"/>
            <a:pathLst>
              <a:path w="11301259" h="5989667">
                <a:moveTo>
                  <a:pt x="0" y="0"/>
                </a:moveTo>
                <a:lnTo>
                  <a:pt x="11301258" y="0"/>
                </a:lnTo>
                <a:lnTo>
                  <a:pt x="11301258" y="5989667"/>
                </a:lnTo>
                <a:lnTo>
                  <a:pt x="0" y="5989667"/>
                </a:lnTo>
                <a:lnTo>
                  <a:pt x="0" y="0"/>
                </a:lnTo>
                <a:close/>
              </a:path>
            </a:pathLst>
          </a:custGeom>
          <a:blipFill>
            <a:blip r:embed="rId2"/>
            <a:stretch>
              <a:fillRect/>
            </a:stretch>
          </a:blipFill>
        </p:spPr>
      </p:sp>
      <p:sp>
        <p:nvSpPr>
          <p:cNvPr id="35" name="TextBox 35"/>
          <p:cNvSpPr txBox="1"/>
          <p:nvPr/>
        </p:nvSpPr>
        <p:spPr>
          <a:xfrm>
            <a:off x="4280011" y="1789224"/>
            <a:ext cx="10514618" cy="771525"/>
          </a:xfrm>
          <a:prstGeom prst="rect">
            <a:avLst/>
          </a:prstGeom>
        </p:spPr>
        <p:txBody>
          <a:bodyPr lIns="0" tIns="0" rIns="0" bIns="0" rtlCol="0" anchor="t">
            <a:spAutoFit/>
          </a:bodyPr>
          <a:lstStyle/>
          <a:p>
            <a:pPr algn="ctr">
              <a:lnSpc>
                <a:spcPts val="6299"/>
              </a:lnSpc>
            </a:pPr>
            <a:r>
              <a:rPr lang="en-US" sz="4500" dirty="0">
                <a:solidFill>
                  <a:srgbClr val="000000"/>
                </a:solidFill>
                <a:latin typeface="Varela Round"/>
                <a:ea typeface="Varela Round"/>
                <a:cs typeface="Varela Round"/>
                <a:sym typeface="Varela Round"/>
              </a:rPr>
              <a:t>USE CASE DIAGRAM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TotalTime>
  <Words>984</Words>
  <Application>Microsoft Office PowerPoint</Application>
  <PresentationFormat>Custom</PresentationFormat>
  <Paragraphs>56</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Varela Round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paragraph text</dc:title>
  <cp:lastModifiedBy>hp</cp:lastModifiedBy>
  <cp:revision>11</cp:revision>
  <dcterms:created xsi:type="dcterms:W3CDTF">2006-08-16T00:00:00Z</dcterms:created>
  <dcterms:modified xsi:type="dcterms:W3CDTF">2024-10-30T05:50:07Z</dcterms:modified>
  <dc:identifier>DAGToXRIteQ</dc:identifier>
</cp:coreProperties>
</file>